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0-20kcu,</a:t>
            </a:r>
            <a:r>
              <a:rPr lang="en-US" baseline="0"/>
              <a:t> 4kHz &amp; 17kHz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0616708130076E-2"/>
          <c:y val="1.3688522579537371E-2"/>
          <c:w val="0.93246804121677895"/>
          <c:h val="0.7927392253538401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Current 17kHz (A)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Sheet1!$A$4:$A$45</c:f>
              <c:numCache>
                <c:formatCode>General</c:formatCode>
                <c:ptCount val="42"/>
                <c:pt idx="1">
                  <c:v>20000</c:v>
                </c:pt>
                <c:pt idx="2">
                  <c:v>19000</c:v>
                </c:pt>
                <c:pt idx="3">
                  <c:v>18000</c:v>
                </c:pt>
                <c:pt idx="4">
                  <c:v>17000</c:v>
                </c:pt>
                <c:pt idx="5">
                  <c:v>16000</c:v>
                </c:pt>
                <c:pt idx="6">
                  <c:v>15000</c:v>
                </c:pt>
                <c:pt idx="7">
                  <c:v>14000</c:v>
                </c:pt>
                <c:pt idx="8">
                  <c:v>13000</c:v>
                </c:pt>
                <c:pt idx="9">
                  <c:v>12000</c:v>
                </c:pt>
                <c:pt idx="10">
                  <c:v>11000</c:v>
                </c:pt>
                <c:pt idx="11">
                  <c:v>10000</c:v>
                </c:pt>
                <c:pt idx="12">
                  <c:v>9000</c:v>
                </c:pt>
                <c:pt idx="13">
                  <c:v>8000</c:v>
                </c:pt>
                <c:pt idx="14">
                  <c:v>7000</c:v>
                </c:pt>
                <c:pt idx="15">
                  <c:v>6000</c:v>
                </c:pt>
                <c:pt idx="16">
                  <c:v>5000</c:v>
                </c:pt>
                <c:pt idx="17">
                  <c:v>4000</c:v>
                </c:pt>
                <c:pt idx="18">
                  <c:v>3000</c:v>
                </c:pt>
                <c:pt idx="19">
                  <c:v>2500</c:v>
                </c:pt>
                <c:pt idx="20">
                  <c:v>2000</c:v>
                </c:pt>
                <c:pt idx="21">
                  <c:v>1500</c:v>
                </c:pt>
                <c:pt idx="22">
                  <c:v>1000</c:v>
                </c:pt>
                <c:pt idx="23">
                  <c:v>900</c:v>
                </c:pt>
                <c:pt idx="24">
                  <c:v>800</c:v>
                </c:pt>
                <c:pt idx="25">
                  <c:v>700</c:v>
                </c:pt>
                <c:pt idx="26">
                  <c:v>600</c:v>
                </c:pt>
                <c:pt idx="27">
                  <c:v>500</c:v>
                </c:pt>
                <c:pt idx="28">
                  <c:v>400</c:v>
                </c:pt>
                <c:pt idx="29">
                  <c:v>300</c:v>
                </c:pt>
                <c:pt idx="30">
                  <c:v>200</c:v>
                </c:pt>
                <c:pt idx="31">
                  <c:v>100</c:v>
                </c:pt>
                <c:pt idx="32">
                  <c:v>90</c:v>
                </c:pt>
                <c:pt idx="33">
                  <c:v>80</c:v>
                </c:pt>
                <c:pt idx="34">
                  <c:v>70</c:v>
                </c:pt>
                <c:pt idx="35">
                  <c:v>60</c:v>
                </c:pt>
                <c:pt idx="36">
                  <c:v>50</c:v>
                </c:pt>
                <c:pt idx="37">
                  <c:v>40</c:v>
                </c:pt>
                <c:pt idx="38">
                  <c:v>30</c:v>
                </c:pt>
                <c:pt idx="39">
                  <c:v>20</c:v>
                </c:pt>
                <c:pt idx="40">
                  <c:v>10</c:v>
                </c:pt>
                <c:pt idx="41">
                  <c:v>0</c:v>
                </c:pt>
              </c:numCache>
            </c:numRef>
          </c:xVal>
          <c:yVal>
            <c:numRef>
              <c:f>Sheet1!$B$4:$B$45</c:f>
              <c:numCache>
                <c:formatCode>General</c:formatCode>
                <c:ptCount val="42"/>
                <c:pt idx="1">
                  <c:v>30.73</c:v>
                </c:pt>
                <c:pt idx="2">
                  <c:v>29.27</c:v>
                </c:pt>
                <c:pt idx="3">
                  <c:v>27.78</c:v>
                </c:pt>
                <c:pt idx="4">
                  <c:v>26.29</c:v>
                </c:pt>
                <c:pt idx="5">
                  <c:v>24.78</c:v>
                </c:pt>
                <c:pt idx="6">
                  <c:v>23.27</c:v>
                </c:pt>
                <c:pt idx="7">
                  <c:v>21.77</c:v>
                </c:pt>
                <c:pt idx="8">
                  <c:v>20.260000000000002</c:v>
                </c:pt>
                <c:pt idx="9">
                  <c:v>18.739999999999998</c:v>
                </c:pt>
                <c:pt idx="10">
                  <c:v>17.21</c:v>
                </c:pt>
                <c:pt idx="11">
                  <c:v>15.68</c:v>
                </c:pt>
                <c:pt idx="12">
                  <c:v>14.14</c:v>
                </c:pt>
                <c:pt idx="13">
                  <c:v>12.68</c:v>
                </c:pt>
                <c:pt idx="14">
                  <c:v>11.05</c:v>
                </c:pt>
                <c:pt idx="15">
                  <c:v>9.5</c:v>
                </c:pt>
                <c:pt idx="16">
                  <c:v>7.95</c:v>
                </c:pt>
                <c:pt idx="17">
                  <c:v>6.38</c:v>
                </c:pt>
                <c:pt idx="18">
                  <c:v>4.83</c:v>
                </c:pt>
                <c:pt idx="19">
                  <c:v>4.04</c:v>
                </c:pt>
                <c:pt idx="20">
                  <c:v>3.25</c:v>
                </c:pt>
                <c:pt idx="21">
                  <c:v>2.4700000000000002</c:v>
                </c:pt>
                <c:pt idx="22">
                  <c:v>1.69</c:v>
                </c:pt>
                <c:pt idx="23">
                  <c:v>1.53</c:v>
                </c:pt>
                <c:pt idx="24">
                  <c:v>1.37</c:v>
                </c:pt>
                <c:pt idx="25">
                  <c:v>1.21</c:v>
                </c:pt>
                <c:pt idx="26">
                  <c:v>1.06</c:v>
                </c:pt>
                <c:pt idx="27">
                  <c:v>0.9</c:v>
                </c:pt>
                <c:pt idx="28">
                  <c:v>0.75</c:v>
                </c:pt>
                <c:pt idx="29">
                  <c:v>0.59</c:v>
                </c:pt>
                <c:pt idx="30">
                  <c:v>0.43</c:v>
                </c:pt>
                <c:pt idx="31">
                  <c:v>0.28000000000000003</c:v>
                </c:pt>
                <c:pt idx="32">
                  <c:v>0.25</c:v>
                </c:pt>
                <c:pt idx="33">
                  <c:v>0.23</c:v>
                </c:pt>
                <c:pt idx="34">
                  <c:v>0.22</c:v>
                </c:pt>
                <c:pt idx="35">
                  <c:v>0.2</c:v>
                </c:pt>
                <c:pt idx="36">
                  <c:v>0.19</c:v>
                </c:pt>
                <c:pt idx="37">
                  <c:v>0.17</c:v>
                </c:pt>
                <c:pt idx="38">
                  <c:v>0.16</c:v>
                </c:pt>
                <c:pt idx="39">
                  <c:v>0.15</c:v>
                </c:pt>
                <c:pt idx="40">
                  <c:v>0.13</c:v>
                </c:pt>
                <c:pt idx="41">
                  <c:v>0.13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59F-4913-A854-90FCEC7385E0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Current 4kHz (A)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Sheet1!$A$4:$A$45</c:f>
              <c:numCache>
                <c:formatCode>General</c:formatCode>
                <c:ptCount val="42"/>
                <c:pt idx="1">
                  <c:v>20000</c:v>
                </c:pt>
                <c:pt idx="2">
                  <c:v>19000</c:v>
                </c:pt>
                <c:pt idx="3">
                  <c:v>18000</c:v>
                </c:pt>
                <c:pt idx="4">
                  <c:v>17000</c:v>
                </c:pt>
                <c:pt idx="5">
                  <c:v>16000</c:v>
                </c:pt>
                <c:pt idx="6">
                  <c:v>15000</c:v>
                </c:pt>
                <c:pt idx="7">
                  <c:v>14000</c:v>
                </c:pt>
                <c:pt idx="8">
                  <c:v>13000</c:v>
                </c:pt>
                <c:pt idx="9">
                  <c:v>12000</c:v>
                </c:pt>
                <c:pt idx="10">
                  <c:v>11000</c:v>
                </c:pt>
                <c:pt idx="11">
                  <c:v>10000</c:v>
                </c:pt>
                <c:pt idx="12">
                  <c:v>9000</c:v>
                </c:pt>
                <c:pt idx="13">
                  <c:v>8000</c:v>
                </c:pt>
                <c:pt idx="14">
                  <c:v>7000</c:v>
                </c:pt>
                <c:pt idx="15">
                  <c:v>6000</c:v>
                </c:pt>
                <c:pt idx="16">
                  <c:v>5000</c:v>
                </c:pt>
                <c:pt idx="17">
                  <c:v>4000</c:v>
                </c:pt>
                <c:pt idx="18">
                  <c:v>3000</c:v>
                </c:pt>
                <c:pt idx="19">
                  <c:v>2500</c:v>
                </c:pt>
                <c:pt idx="20">
                  <c:v>2000</c:v>
                </c:pt>
                <c:pt idx="21">
                  <c:v>1500</c:v>
                </c:pt>
                <c:pt idx="22">
                  <c:v>1000</c:v>
                </c:pt>
                <c:pt idx="23">
                  <c:v>900</c:v>
                </c:pt>
                <c:pt idx="24">
                  <c:v>800</c:v>
                </c:pt>
                <c:pt idx="25">
                  <c:v>700</c:v>
                </c:pt>
                <c:pt idx="26">
                  <c:v>600</c:v>
                </c:pt>
                <c:pt idx="27">
                  <c:v>500</c:v>
                </c:pt>
                <c:pt idx="28">
                  <c:v>400</c:v>
                </c:pt>
                <c:pt idx="29">
                  <c:v>300</c:v>
                </c:pt>
                <c:pt idx="30">
                  <c:v>200</c:v>
                </c:pt>
                <c:pt idx="31">
                  <c:v>100</c:v>
                </c:pt>
                <c:pt idx="32">
                  <c:v>90</c:v>
                </c:pt>
                <c:pt idx="33">
                  <c:v>80</c:v>
                </c:pt>
                <c:pt idx="34">
                  <c:v>70</c:v>
                </c:pt>
                <c:pt idx="35">
                  <c:v>60</c:v>
                </c:pt>
                <c:pt idx="36">
                  <c:v>50</c:v>
                </c:pt>
                <c:pt idx="37">
                  <c:v>40</c:v>
                </c:pt>
                <c:pt idx="38">
                  <c:v>30</c:v>
                </c:pt>
                <c:pt idx="39">
                  <c:v>20</c:v>
                </c:pt>
                <c:pt idx="40">
                  <c:v>10</c:v>
                </c:pt>
                <c:pt idx="41">
                  <c:v>0</c:v>
                </c:pt>
              </c:numCache>
            </c:numRef>
          </c:xVal>
          <c:yVal>
            <c:numRef>
              <c:f>Sheet1!$C$4:$C$45</c:f>
              <c:numCache>
                <c:formatCode>General</c:formatCode>
                <c:ptCount val="42"/>
                <c:pt idx="1">
                  <c:v>30.97</c:v>
                </c:pt>
                <c:pt idx="2">
                  <c:v>29.47</c:v>
                </c:pt>
                <c:pt idx="3">
                  <c:v>27.97</c:v>
                </c:pt>
                <c:pt idx="4">
                  <c:v>26.46</c:v>
                </c:pt>
                <c:pt idx="5">
                  <c:v>24.94</c:v>
                </c:pt>
                <c:pt idx="6">
                  <c:v>23.43</c:v>
                </c:pt>
                <c:pt idx="7">
                  <c:v>21.91</c:v>
                </c:pt>
                <c:pt idx="8">
                  <c:v>20.38</c:v>
                </c:pt>
                <c:pt idx="9">
                  <c:v>18.84</c:v>
                </c:pt>
                <c:pt idx="10">
                  <c:v>17.309999999999999</c:v>
                </c:pt>
                <c:pt idx="11">
                  <c:v>15.77</c:v>
                </c:pt>
                <c:pt idx="12">
                  <c:v>14.22</c:v>
                </c:pt>
                <c:pt idx="13">
                  <c:v>12.68</c:v>
                </c:pt>
                <c:pt idx="14">
                  <c:v>11.12</c:v>
                </c:pt>
                <c:pt idx="15">
                  <c:v>9.56</c:v>
                </c:pt>
                <c:pt idx="16">
                  <c:v>7.99</c:v>
                </c:pt>
                <c:pt idx="17">
                  <c:v>6.43</c:v>
                </c:pt>
                <c:pt idx="18">
                  <c:v>4.8499999999999996</c:v>
                </c:pt>
                <c:pt idx="19">
                  <c:v>4.0599999999999996</c:v>
                </c:pt>
                <c:pt idx="20">
                  <c:v>3.28</c:v>
                </c:pt>
                <c:pt idx="21">
                  <c:v>2.4900000000000002</c:v>
                </c:pt>
                <c:pt idx="22">
                  <c:v>1.71</c:v>
                </c:pt>
                <c:pt idx="23">
                  <c:v>1.55</c:v>
                </c:pt>
                <c:pt idx="24">
                  <c:v>1.39</c:v>
                </c:pt>
                <c:pt idx="25">
                  <c:v>1.23</c:v>
                </c:pt>
                <c:pt idx="26">
                  <c:v>1.07</c:v>
                </c:pt>
                <c:pt idx="27">
                  <c:v>0.91</c:v>
                </c:pt>
                <c:pt idx="28">
                  <c:v>0.76</c:v>
                </c:pt>
                <c:pt idx="29">
                  <c:v>0.59</c:v>
                </c:pt>
                <c:pt idx="30">
                  <c:v>0.43</c:v>
                </c:pt>
                <c:pt idx="31">
                  <c:v>0.28000000000000003</c:v>
                </c:pt>
                <c:pt idx="32">
                  <c:v>0.26</c:v>
                </c:pt>
                <c:pt idx="33">
                  <c:v>0.24</c:v>
                </c:pt>
                <c:pt idx="34">
                  <c:v>0.23</c:v>
                </c:pt>
                <c:pt idx="35">
                  <c:v>0.21</c:v>
                </c:pt>
                <c:pt idx="36">
                  <c:v>0.19</c:v>
                </c:pt>
                <c:pt idx="37">
                  <c:v>0.18</c:v>
                </c:pt>
                <c:pt idx="38">
                  <c:v>0.16</c:v>
                </c:pt>
                <c:pt idx="39">
                  <c:v>0.15</c:v>
                </c:pt>
                <c:pt idx="40">
                  <c:v>0.13</c:v>
                </c:pt>
                <c:pt idx="41">
                  <c:v>0.13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59F-4913-A854-90FCEC738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441392"/>
        <c:axId val="321357736"/>
      </c:scatterChart>
      <c:valAx>
        <c:axId val="31644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357736"/>
        <c:crosses val="autoZero"/>
        <c:crossBetween val="midCat"/>
      </c:valAx>
      <c:valAx>
        <c:axId val="32135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441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0-1kcu,</a:t>
            </a:r>
            <a:r>
              <a:rPr lang="en-US" baseline="0" dirty="0" smtClean="0"/>
              <a:t> 4kHz &amp; 17kHz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Current 17kHz (A)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Sheet1!$A$27:$A$47</c:f>
              <c:numCache>
                <c:formatCode>General</c:formatCode>
                <c:ptCount val="21"/>
                <c:pt idx="1">
                  <c:v>1000</c:v>
                </c:pt>
                <c:pt idx="2">
                  <c:v>900</c:v>
                </c:pt>
                <c:pt idx="3">
                  <c:v>800</c:v>
                </c:pt>
                <c:pt idx="4">
                  <c:v>700</c:v>
                </c:pt>
                <c:pt idx="5">
                  <c:v>600</c:v>
                </c:pt>
                <c:pt idx="6">
                  <c:v>500</c:v>
                </c:pt>
                <c:pt idx="7">
                  <c:v>400</c:v>
                </c:pt>
                <c:pt idx="8">
                  <c:v>300</c:v>
                </c:pt>
                <c:pt idx="9">
                  <c:v>200</c:v>
                </c:pt>
                <c:pt idx="10">
                  <c:v>100</c:v>
                </c:pt>
                <c:pt idx="11">
                  <c:v>90</c:v>
                </c:pt>
                <c:pt idx="12">
                  <c:v>80</c:v>
                </c:pt>
                <c:pt idx="13">
                  <c:v>70</c:v>
                </c:pt>
                <c:pt idx="14">
                  <c:v>60</c:v>
                </c:pt>
                <c:pt idx="15">
                  <c:v>50</c:v>
                </c:pt>
                <c:pt idx="16">
                  <c:v>40</c:v>
                </c:pt>
                <c:pt idx="17">
                  <c:v>30</c:v>
                </c:pt>
                <c:pt idx="18">
                  <c:v>20</c:v>
                </c:pt>
                <c:pt idx="19">
                  <c:v>10</c:v>
                </c:pt>
                <c:pt idx="20">
                  <c:v>0</c:v>
                </c:pt>
              </c:numCache>
            </c:numRef>
          </c:xVal>
          <c:yVal>
            <c:numRef>
              <c:f>Sheet1!$B$27:$B$47</c:f>
              <c:numCache>
                <c:formatCode>General</c:formatCode>
                <c:ptCount val="21"/>
                <c:pt idx="1">
                  <c:v>1.69</c:v>
                </c:pt>
                <c:pt idx="2">
                  <c:v>1.53</c:v>
                </c:pt>
                <c:pt idx="3">
                  <c:v>1.37</c:v>
                </c:pt>
                <c:pt idx="4">
                  <c:v>1.21</c:v>
                </c:pt>
                <c:pt idx="5">
                  <c:v>1.06</c:v>
                </c:pt>
                <c:pt idx="6">
                  <c:v>0.9</c:v>
                </c:pt>
                <c:pt idx="7">
                  <c:v>0.75</c:v>
                </c:pt>
                <c:pt idx="8">
                  <c:v>0.59</c:v>
                </c:pt>
                <c:pt idx="9">
                  <c:v>0.43</c:v>
                </c:pt>
                <c:pt idx="10">
                  <c:v>0.28000000000000003</c:v>
                </c:pt>
                <c:pt idx="11">
                  <c:v>0.25</c:v>
                </c:pt>
                <c:pt idx="12">
                  <c:v>0.23</c:v>
                </c:pt>
                <c:pt idx="13">
                  <c:v>0.22</c:v>
                </c:pt>
                <c:pt idx="14">
                  <c:v>0.2</c:v>
                </c:pt>
                <c:pt idx="15">
                  <c:v>0.19</c:v>
                </c:pt>
                <c:pt idx="16">
                  <c:v>0.17</c:v>
                </c:pt>
                <c:pt idx="17">
                  <c:v>0.16</c:v>
                </c:pt>
                <c:pt idx="18">
                  <c:v>0.15</c:v>
                </c:pt>
                <c:pt idx="19">
                  <c:v>0.13</c:v>
                </c:pt>
                <c:pt idx="20">
                  <c:v>0.13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3B1-4270-A1D1-849B52348ECD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Current 4kHz (A)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Sheet1!$A$27:$A$47</c:f>
              <c:numCache>
                <c:formatCode>General</c:formatCode>
                <c:ptCount val="21"/>
                <c:pt idx="1">
                  <c:v>1000</c:v>
                </c:pt>
                <c:pt idx="2">
                  <c:v>900</c:v>
                </c:pt>
                <c:pt idx="3">
                  <c:v>800</c:v>
                </c:pt>
                <c:pt idx="4">
                  <c:v>700</c:v>
                </c:pt>
                <c:pt idx="5">
                  <c:v>600</c:v>
                </c:pt>
                <c:pt idx="6">
                  <c:v>500</c:v>
                </c:pt>
                <c:pt idx="7">
                  <c:v>400</c:v>
                </c:pt>
                <c:pt idx="8">
                  <c:v>300</c:v>
                </c:pt>
                <c:pt idx="9">
                  <c:v>200</c:v>
                </c:pt>
                <c:pt idx="10">
                  <c:v>100</c:v>
                </c:pt>
                <c:pt idx="11">
                  <c:v>90</c:v>
                </c:pt>
                <c:pt idx="12">
                  <c:v>80</c:v>
                </c:pt>
                <c:pt idx="13">
                  <c:v>70</c:v>
                </c:pt>
                <c:pt idx="14">
                  <c:v>60</c:v>
                </c:pt>
                <c:pt idx="15">
                  <c:v>50</c:v>
                </c:pt>
                <c:pt idx="16">
                  <c:v>40</c:v>
                </c:pt>
                <c:pt idx="17">
                  <c:v>30</c:v>
                </c:pt>
                <c:pt idx="18">
                  <c:v>20</c:v>
                </c:pt>
                <c:pt idx="19">
                  <c:v>10</c:v>
                </c:pt>
                <c:pt idx="20">
                  <c:v>0</c:v>
                </c:pt>
              </c:numCache>
            </c:numRef>
          </c:xVal>
          <c:yVal>
            <c:numRef>
              <c:f>Sheet1!$C$27:$C$47</c:f>
              <c:numCache>
                <c:formatCode>General</c:formatCode>
                <c:ptCount val="21"/>
                <c:pt idx="1">
                  <c:v>1.71</c:v>
                </c:pt>
                <c:pt idx="2">
                  <c:v>1.55</c:v>
                </c:pt>
                <c:pt idx="3">
                  <c:v>1.39</c:v>
                </c:pt>
                <c:pt idx="4">
                  <c:v>1.23</c:v>
                </c:pt>
                <c:pt idx="5">
                  <c:v>1.07</c:v>
                </c:pt>
                <c:pt idx="6">
                  <c:v>0.91</c:v>
                </c:pt>
                <c:pt idx="7">
                  <c:v>0.76</c:v>
                </c:pt>
                <c:pt idx="8">
                  <c:v>0.59</c:v>
                </c:pt>
                <c:pt idx="9">
                  <c:v>0.43</c:v>
                </c:pt>
                <c:pt idx="10">
                  <c:v>0.28000000000000003</c:v>
                </c:pt>
                <c:pt idx="11">
                  <c:v>0.26</c:v>
                </c:pt>
                <c:pt idx="12">
                  <c:v>0.24</c:v>
                </c:pt>
                <c:pt idx="13">
                  <c:v>0.23</c:v>
                </c:pt>
                <c:pt idx="14">
                  <c:v>0.21</c:v>
                </c:pt>
                <c:pt idx="15">
                  <c:v>0.19</c:v>
                </c:pt>
                <c:pt idx="16">
                  <c:v>0.18</c:v>
                </c:pt>
                <c:pt idx="17">
                  <c:v>0.16</c:v>
                </c:pt>
                <c:pt idx="18">
                  <c:v>0.15</c:v>
                </c:pt>
                <c:pt idx="19">
                  <c:v>0.13</c:v>
                </c:pt>
                <c:pt idx="20">
                  <c:v>0.13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3B1-4270-A1D1-849B5234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075080"/>
        <c:axId val="328075408"/>
      </c:scatterChart>
      <c:valAx>
        <c:axId val="328075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075408"/>
        <c:crosses val="autoZero"/>
        <c:crossBetween val="midCat"/>
      </c:valAx>
      <c:valAx>
        <c:axId val="32807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075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0-100cu</a:t>
            </a:r>
            <a:r>
              <a:rPr lang="en-US" dirty="0" smtClean="0"/>
              <a:t>, 4kHz &amp; 17kHz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442038495188095E-2"/>
          <c:y val="0.15724591717701952"/>
          <c:w val="0.8648912948381452"/>
          <c:h val="0.6149843248760571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Current 17kHz (A)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Sheet1!$A$36:$A$47</c:f>
              <c:numCache>
                <c:formatCode>General</c:formatCode>
                <c:ptCount val="12"/>
                <c:pt idx="1">
                  <c:v>100</c:v>
                </c:pt>
                <c:pt idx="2">
                  <c:v>90</c:v>
                </c:pt>
                <c:pt idx="3">
                  <c:v>80</c:v>
                </c:pt>
                <c:pt idx="4">
                  <c:v>70</c:v>
                </c:pt>
                <c:pt idx="5">
                  <c:v>60</c:v>
                </c:pt>
                <c:pt idx="6">
                  <c:v>50</c:v>
                </c:pt>
                <c:pt idx="7">
                  <c:v>40</c:v>
                </c:pt>
                <c:pt idx="8">
                  <c:v>30</c:v>
                </c:pt>
                <c:pt idx="9">
                  <c:v>20</c:v>
                </c:pt>
                <c:pt idx="10">
                  <c:v>10</c:v>
                </c:pt>
                <c:pt idx="11">
                  <c:v>0</c:v>
                </c:pt>
              </c:numCache>
            </c:numRef>
          </c:xVal>
          <c:yVal>
            <c:numRef>
              <c:f>Sheet1!$B$36:$B$47</c:f>
              <c:numCache>
                <c:formatCode>General</c:formatCode>
                <c:ptCount val="12"/>
                <c:pt idx="1">
                  <c:v>0.28000000000000003</c:v>
                </c:pt>
                <c:pt idx="2">
                  <c:v>0.25</c:v>
                </c:pt>
                <c:pt idx="3">
                  <c:v>0.23</c:v>
                </c:pt>
                <c:pt idx="4">
                  <c:v>0.22</c:v>
                </c:pt>
                <c:pt idx="5">
                  <c:v>0.2</c:v>
                </c:pt>
                <c:pt idx="6">
                  <c:v>0.19</c:v>
                </c:pt>
                <c:pt idx="7">
                  <c:v>0.17</c:v>
                </c:pt>
                <c:pt idx="8">
                  <c:v>0.16</c:v>
                </c:pt>
                <c:pt idx="9">
                  <c:v>0.15</c:v>
                </c:pt>
                <c:pt idx="10">
                  <c:v>0.13</c:v>
                </c:pt>
                <c:pt idx="11">
                  <c:v>0.13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AB4-463A-82E0-C647384250BE}"/>
            </c:ext>
          </c:extLst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Current 4kHz (A)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Sheet1!$A$36:$A$47</c:f>
              <c:numCache>
                <c:formatCode>General</c:formatCode>
                <c:ptCount val="12"/>
                <c:pt idx="1">
                  <c:v>100</c:v>
                </c:pt>
                <c:pt idx="2">
                  <c:v>90</c:v>
                </c:pt>
                <c:pt idx="3">
                  <c:v>80</c:v>
                </c:pt>
                <c:pt idx="4">
                  <c:v>70</c:v>
                </c:pt>
                <c:pt idx="5">
                  <c:v>60</c:v>
                </c:pt>
                <c:pt idx="6">
                  <c:v>50</c:v>
                </c:pt>
                <c:pt idx="7">
                  <c:v>40</c:v>
                </c:pt>
                <c:pt idx="8">
                  <c:v>30</c:v>
                </c:pt>
                <c:pt idx="9">
                  <c:v>20</c:v>
                </c:pt>
                <c:pt idx="10">
                  <c:v>10</c:v>
                </c:pt>
                <c:pt idx="11">
                  <c:v>0</c:v>
                </c:pt>
              </c:numCache>
            </c:numRef>
          </c:xVal>
          <c:yVal>
            <c:numRef>
              <c:f>Sheet1!$C$36:$C$47</c:f>
              <c:numCache>
                <c:formatCode>General</c:formatCode>
                <c:ptCount val="12"/>
                <c:pt idx="1">
                  <c:v>0.28000000000000003</c:v>
                </c:pt>
                <c:pt idx="2">
                  <c:v>0.26</c:v>
                </c:pt>
                <c:pt idx="3">
                  <c:v>0.24</c:v>
                </c:pt>
                <c:pt idx="4">
                  <c:v>0.23</c:v>
                </c:pt>
                <c:pt idx="5">
                  <c:v>0.21</c:v>
                </c:pt>
                <c:pt idx="6">
                  <c:v>0.19</c:v>
                </c:pt>
                <c:pt idx="7">
                  <c:v>0.18</c:v>
                </c:pt>
                <c:pt idx="8">
                  <c:v>0.16</c:v>
                </c:pt>
                <c:pt idx="9">
                  <c:v>0.15</c:v>
                </c:pt>
                <c:pt idx="10">
                  <c:v>0.13</c:v>
                </c:pt>
                <c:pt idx="11">
                  <c:v>0.13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AB4-463A-82E0-C64738425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881568"/>
        <c:axId val="317882224"/>
      </c:scatterChart>
      <c:valAx>
        <c:axId val="31788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82224"/>
        <c:crosses val="autoZero"/>
        <c:crossBetween val="midCat"/>
      </c:valAx>
      <c:valAx>
        <c:axId val="31788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81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2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9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1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9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9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8D3D-DB08-46D7-84EB-2912C509EB6A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0CC7-6702-4779-9EA0-9AAF60694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06" y="1163637"/>
            <a:ext cx="9144000" cy="316631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Scope Traces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Duty cycle at low command 1kcu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Compare 17kHz to 4kHz at 10kcu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Histograms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OSC save set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500cu quads </a:t>
            </a:r>
            <a:r>
              <a:rPr lang="en-US" dirty="0" err="1" smtClean="0"/>
              <a:t>cesr</a:t>
            </a:r>
            <a:r>
              <a:rPr lang="en-US" dirty="0" smtClean="0"/>
              <a:t> east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Quadrupole 33E performance at 4kHz and 17kHz chopper clock frequencies.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0906" y="322730"/>
            <a:ext cx="893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CESR  Quadrupoles at Low Currents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81834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M9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CkpaSgAoqFWkWYRCI+SEz5hfJznpjr05zU1ArkYZPPdQTvCgkZOMZOPbsakqqj3Z1CRHiUWoXKPnknj3+varVDQJ3CioVaSSWRHiKxqVKOH+/wBzwOmP1qagApaSlo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FRkybUIRdxI3DccAd8cc/pQATxLNA8TEhXUqcehrKnvotEENmsbyKBuLFhkAk+3Pf0q+j3hv5EaJRahfkcHknj3+vas/Tje3N6/9oW67Y+ULxj5Gz/Ce/wBeegq4ruYTeq5dwC6jb6lPdTuzWiBmwGGCuOAB69PTvzSwzQ+ILd45UeHymDfKwOeDjt9a2axWN7b6ukNpbqloWBISMBSMckn1/wABTTv6ilHk80zaoqqj3Z1CRHiUWoX5HB5J49/r2qZTL5YLIgfPIDEjGfXHp7Vm0bp3JKWkqvqF19i065u9m/yImk25xu2gnGfwoGcdqXjmaz8TPZILY2Ec6xyStG+9RwH79ju7du9d1XjsEFhceE9QvLm6U6oblWRXkXe44ycH5jnexP8Auj0rqNS8QXqfD2wvLd2jnnIt3kLFn4DAsD6nZ17Z9eaAO6rG+0a7/wAJH5H2KD+yP+e+4b/uZ6bv73HT/GvPtWl1/TNN0yeXWrl0vYzMoWZwy5C8E9TwV+hz9T0X2+8/4Wl9k+1z/Zf+ePmHZ/qM/dzjrzQBf0PxHeaj4p1DS5o4FgtvM2MikMdrhRnJx0PpXU15ro1y9n4t8TXUYUvDBdSKG6EiQEZ/KsX+3tS+z/bf7euvtn2j/j2y23bjO7+7jPG3H6UAeyUV5zrmsavJrWiGxvGtpbyzhbYGPlb5CwyVOR37g9Km8Jz6hL4h1bR7rU7qaJIpY/MMh3Aq4UMpOdp5P6dcUAdjp2sWGqSTpY3Kzm3IEm0HAznGDjB6HkVm+KtV1jTPsv8AZFh9r8zf5n7l5NuMY+6eM5PX0rmPhla+beXlx586eRs/do+Ek3Bx8w746ivSKAPN7Xxx4jvd/wBk0yC42Y3eVbyPtz0zhvY16RXmvgC5ez0vX7qMKXhgWRQ3QkLIRn8qxf7e1L7P9t/t66+2faP+PbLbduM7v7uM8bcfpQB7JVTVLl7PS7u6jCl4IHkUN0JCkjP5VxHiDWtTvrzQrGG7ayF9BDK7wZU75Dj1zgemfr2xatrXxDYafrttqkj3Fj9knMU8sgZiQMDHzEgEc4PTH1yAbPg/WrnXdKlurpIkdJzGBECBgKp7k+prfrxu0+2WXhZ9QtdRu4M3og8qKQov3NxY4PJ6D8O/ba1zU9Xm1LRIrXUJYZb2whDYcqheQsCxA4HXqBx26CgD0qivOfD+qanY6prtvNfS3gsrad189iwLxtgHk5HfgH+QrJ/tDWv7G/tz+2rvf9t8nydx252784zjHbbjFAHZ654jvNO8U6fpcMcDQXPl72dSWG5ypxg46D0rqa811m5e88W+GbqQKHmgtZGC9ATIScfnTb6/1bVtf1pI9Uns49PimdEhZlVhG2AMAjk568/lgAA9Morzf/hJ9U/4QLzvP/0j7X9k87+PZs3Zz/e7Z/rzWbq0uv6ZpumTy61cul7GZlCzOGXIXgnqeCv0OfqQD0H7Rrv/AAkfkfYoP7I/577hv+5npu/vcdP8a2a4f7fef8LS+yfa5/sv/PHzDs/1Gfu5x15rlZfEGo3y3t5NrdzbTgqYbaEuEfJwQMHC7R69frQB7FRXnOt+I9Xk8IaVcxytE10XWeeIFTlGwoyOmcEnHXBxxkVoeDG1Ga9eeHW11HT8ASx3BfzoztyPlOQOeMhiCAepHAB21FFFABRRRQAUUUUAFFFFABRRRQAUUUUAFFFFABRRRQAUUUUAFFFFABRRRQAUUUUAFFFFABRRRQAUUUUAFFFFABRRRQAUUUUAFFFFABRRRQAUUUUAFFFFABRRRQAUUUUAFFFFABRRRQAUUUUAFFFFAGdean9l1fTrDyd323zfn3Y2bFz0xzmq/iHXf7Fih8u2+0zy72EW/Z8iKWds4I4AHHfPFV/GP+jabBqqcS6dcJKMcM6khWTd2Bzz16dKr6jaLrPjD7JLJIba1098+Vj928uUIJwcEocgH0B9cgG5cahHHo0upQjzoltzcIOV3jbuHUcZ+lYcHijUb2d49P0P7T5cUMjn7WqbfMQOByPcj8Kzlup5/Amn6fJKyXFzcrp0jDhoPnIwyjH8KgEHGQeasW9xfWHirW49K0lbtMW6lVnWERgR/KACPr06YoA0bvXtRstPhmudG2XM92ttHb/alO7cMhtwGOoximyeI76xUTazoktnaZCmeOdZthJwCwHIHv8AQY5qLXpriez0GS7tfss7arDuh8wPt5bHzDg8YP41seIP+Re1P/r0l/8AQDQBoVgf8JKieJ5NHltWRFKoLnf8pdk3KpGOM8gcnJHT0v8Ah/8A5F7TP+vSL/0AVz8mm/2prfie3VvLnH2V4JAcGOQISrA4JHPGRzgmgDf1fU/7M+xfufN+1XUdt97bt3Z+bpzjHSs+58Rzvqk+n6Rpb6hLbf69/OWNFPGAGOcnqMHB4PXnFDUdS/tTS9AuHXy5xqsKTx4wY5BuDKRkkc84POCK0PCX/Ma/7Cs//stAC2PiQ3cd/C9hLDqVlGXe0ZgS/XAQjk5wOcfxDGc1paRqEeq6Xb30QwsyZK5PynoR0GcEEZ9qzP8Amof/AHCv/atVvD92uk2+t2M0cixaVK8qIuDiFgXUA55PBPPqOfQA1tN1YajqGo28cLCKzkEQmycSPg7hggY2njv1BqxqN6NPtTObe5uOQBHbxGRz+A/mazfB0Ekfh+K4uFxc3jtczNn75c5DccDK7eBW7QBjWWu/a/C7a19m2bYpJPJ35+4W43Y77fTvVO313Xbm3iuIfDW6KVA6N9uQZBGQeRVfw5BJc/Dj7PCu6WW3uERc4ySzgDmoJD4h8PaHbahPeQPDapGktgIgAE4TAk5JbofTOeoGCAdpWJqniAafqVrZCxuZDPPHEZipSJdx7MR8xHXA/Pituuf8W/8AMF/7CsH/ALNQBPres3GnXljaWlh9tnu/M2r5wjxtAJ5Ix0J/KpNMvtVubhkv9H+xRBCRJ9qWTJyOMD8efaqfiHT9Su9X0m400pGYPODzvgiIMoGdueT1wOmcZ4o0m71O216bR9SuUvc24uYrgRiNgNwUqVHHXP8Ak4ABc1vWP7M+zww2r3d5dPtggQ7d2MbiW6AAH/IyRXsfEW+a7t9Vs3065tYjcMjN5itEOrBgOcdMfz5xet7G2sbWFriVp2tA7LdXbBpEByWO89OOPoKxUhj1SbU9avN8GnyWTW0LAYZoeWeQrgnk/d9u3SgAXxZcJDFfXWizwaVK+BdGQMyqeFYoBkA8fnxnjPQahdfYtOubvZv8iJpNucbtoJxn8K4aa/u5/CtnaahYS2+jsY43vlALmJT8reXklc7V5yRzwDkCut1jTpLm3vpIZp2llspLdLfzMRkkHDYP8XbOelAGfb67rtzbxXEPhrdFKgdG+3IMgjIPIqxf69cJqkmn6XpkmoTwoGnPmiJY842jJGCSOf8AHnGRIfEPh7Q7bUJ7yB4bVI0lsBEAAnCYEnJLdD6Zz1AwbE13cWXi7UBo9jJqMssUbXcZYRLEwGEw54OVPTH0PUAA29E1WPWLH7QkUkMiOY5oZBho5B1U/n/+o8VHresf2Z9nhhtXu7y6fbBAh27sY3Et0AAP+Rkin4MaOXS7iYGQXM13JJdRumzy5jjcoB7Djufw6DanjtgVurhIgbcMyyyAfuxj5iCenHWgDL03XzPdXFnqdm2m3UEfnFZJAyGLuwcccHr/APrxTh8U3JWC6udGlt9LnkCrdvMvyqxwrMv8IPHJOOep4zXuUfUYNa11kZLdtOe3tMjaZI8Fi5B9T93px2pNb/5JfH/16W380oA1fEfiEaFBv+w3NycAlkQiNeQPmfGB9OfwyKvancXltbq9hYfbZS4Bj84R4GDzk/hx71meO/8AkUL7/tn/AOjFroKAOette1H+2LOw1DRvsf2vfsf7Usn3VyeAPp+ddDXPaX/p/irU9RHMVqi2MTLwGIO6QEHnIbAzwMetdDQAUUUUAFJRRQAySRYo2kc4VQST6AVkX1k+rSW91aXIEQGMnIIIPUe/5dK0/nml/wCWT2rx/UsT+mMVJHGkSBI1VFHRVGAKpPl2M5R59HsZA1C5udSnsPL8tSGUOAdyccN/nHUUunwjRIJGvZ1CyMAoUEgHB9u/9KvxvdnUJEeJRahfkcdSePf69qmlhimULLGsig5wwzTcuhCg/ivqSUVCGkWWQymMQ5UR4Jzk9c/j0qaoNgrB8Z2d/qGgtZ6bAszzSKJAWC4QfNkEkDqF/Ot6loGcfYeBNOOhpHeQY1Bojum3N8jnOPlDYO3IHvj3rBHh/UoPCl1ZakbaxCXK3FuZpkHnPsZWTduwOACM+/1Hp1VNR0601S1NtfQLNESGwSRgjuCOR+FAHlHiFNYTTdKXVDEIUjZLURsrZQBfmJXIOQVA5/h/E9l/Ymo/8LG/tX7P/oX/AD13r/zx29M568dKsWPgLRbS4EzCe528hJ3BXOQc4AGfoeOeldRQBw+m+GtR/wCEh12S5i8i1voriOObcrffcYO0HPTntWTa+GfEVrGbKLTNPYGfP2uVIpDjp/Fk7e+Nuf5V6dRQBxOreHtSk8S6JcQQrNb2ccCSyrsjHyOSSEzxxzgfSpvDuiajZeMtUv7m32Ws/m+W+9Tu3SAjgHPQV2FFAHFeE9B1jQNauYSkD6fLgtcE/MwUHbtGcg5bnIxweeme1oooA4fwj4a1G007WLTUIvs32yJY0bcr9nBOAe24Vk2vhnxFaxmyi0zT2Bnz9rlSKQ46fxZO3vjbn+VenUUAcT4j8N6obzStQ00RXU1lHHGY9qxAlCWDYyAAT2GMcY9nadpPiKa31mfVJZA9zbyxw2fnbl3MMgj5iFA6D6np37SigDzf/hF9Z/4Q37B9j/0n+0PO2ean3PLxnOcdauXXh3VZNZ8PXCWuYrO3tknbzF+Qo2WHXnHtXeUUAcPpvhrUf+Eh12S5i8i1voriOObcrffcYO0HPTntWP8A8It4l/s/+xvscH2X7X53n+avXG3PXO3HP3c/yr1CigDh9S8Naj/wkOhSW0Xn2tjFbxyTblX7jnJ2k56c96q6h4d16y1rVJ9Mt4ruHUI5EZmYLtWQ5IwWHI9eR/IehUUAee3XhiWz8DC1ury2guTc/aQsrhVLbMeXuJxnAJz0zx05rn/EKawmm6UuqGIQpGyWojZWygC/MSuQcgqBz/D+J9V1XTLXV7F7S8j3RtyCPvIezA9j/npWDaeANGtbqOZmuZ/LO7y5mUo31AUZ+lAEX9iaj/wsb+1fs/8AoX/PXev/ADx29M568dKwV8K69pcl3b2mnWd6jldlzKkbEAc5UOeM5wcg9OPWvTaKAOW1DStet/DdtbabcWzzxhluIUt41SUMeQARtGMnsM5J68Vn+F/Duq2/iN9Tu7eLTogDmCFsrJuGMABjgA/Nz3xgendUUAFFFFABRRRQAUUUUAFFFFABRRRQAUUUlAC0UlLQAUUUUAFFFFABRRRQAUUUUAFFFFABRRRQAUUUUAFFFFABRRRQAUUUUAFFFFABRRRQAUUUUAFFFFABRRRQAUUUUAFFFFABRRRQAUUUUAFFFFABRRRQBW1C1+26dc2m/Z58TR7sZ27gRnH41h+D9LvbFbqe/h+zyypBCItwfiKMLuyD3547Y710tFAHJ2Gg3sPis3Dpi0iuLi6SbI/eGVUGzbnIxg898dqey6zp3iPVbu00f7bBd+Ttb7SkeNiYPB56k/lXU0UActqy6zqenWU39j+Vc2uoJN9n+0o25FBOd3QZJxRfjxDrtnJp76amlxS4Etw10JDsyMqoXuffgjI711NFAEVvBHbW8VvCu2KJAiLknAAwBzWXptlcQeI9au5Y9sFz5HlNuB3bUIbjqOfWtmigDkNX0LUP+EgtprCJXsJbyG7nXeB5ciEhmA4+8Dk4ySR9KmW21vQ9UvX0+yTUbG8lacR+esbxyHG4kkdDzxz0HTv1NFAHPaLYalLrNxrOrokErxeRBbxuG8uPcSQxA5PAOQe56cAVfEmi391qLNpwZYr+Bbe6ZGCeXh1PmEZG/wCXcuPTvziurooAZHGkUaxxoqIgCqqjAAHQAU+iigDA8P6Zd23hCPTpy1pdGOVNysCYyzNhgQe2QetZstr4h1PTYdE1CwRYN6JcXwuQxeNTnIHJ3HA5OeeoGeOxooAKxvEVlcXv9l/Zo9/kahFNJ8wG1Fzk8/WtmigDG12HVBNZXulHzWtnbzLQybFnVsDrnGR1GfXPbBh0i1v7nW7jV9TtFs38hbaGFZRJ8mdzMxHHXp078d63qWgDmNaOuX+n2aJpTBJS/wBttkukVtoPyr5no3U4GccZFWIDqWpWVzpt1o66XbvbNEkizpIFyNoAVcdifyrfooA4uWw8Q32iw+H59PgggXZFJeiYMpjQ8EJnOTtXr+Qzx0t59ruJJ7KONoYZLZtt6sgykh4AC9eBznNX6KAOOltfEOp6bDomoWCLBvRLi+FyGLxqc5A5O44HJzz1AzxcubfV9L8QXl/p9jHqEF8ib080RNEyDA5PBBGf/rY56WigDG8M6fdWFjO98Yxc3lw9zIkf3Yy2PlBzzjH/AOvqYfFMep3Edvb2No11auW+1xpMsTOoxhdx6A85xzgYyM1v0UAYVo1/qFvNp1/ov9m2j27Rh47lHwCNu0ADjgn24rKNjr17pNvoF5psUVqhSKa8S4B3RoQQVXqCQo6/kO3ZUUAY3iyyuNR8OXdpaR+ZPJs2ruAzh1J5PHQGtS4eSO3leGLzZVQlI923eccDJ6Z9alooAyvDenyabosENwd1y2ZZ2P3mkY5OTk5IzjOecVq0UUAFFFFACUVjy+I7GEgSCVSe20H+tM/4SnTv+mv/AHx/9eh6aMV7m3RWTF4gs5V3RrKR9B/jT/7ctv8AnnL+Q/xqlFvUXMi+M+ew8wEbR8nccnn8f6VJWZ/blt/zzl/If40f25bf885fyH+NHJLsHMjTorM/ty2/55y/kP8AGj+3Lb/nnL+Q/wAaOSXYOZGnRWZ/blt/zzl/If40f25bf885fyH+NHJLsHMjTorM/ty2/wCecv5D/Gj+3Lb/AJ5y/kP8aOSXYOZGnRWZ/blt/wA85fyH+NH9uW3/ADzl/If40ckuwcyNOisz+3Lb/nnL+Q/xo/ty2/55y/kP8aOSXYOZGnRWIfFGnAkEy8ei/wD16B4o04kAGXn1X/69RdFG3RWZ/blt/wA85fyH+NH9uW3/ADzl/If41fJLsTzI06KzP7ctv+ecv5D/ABo/ty2/55y/kP8AGjkl2DmRp0Vmf25bf885fyH+NH9uW3/POX8h/jRyS7BzI06KzP7ctv8AnnL+Q/xo/ty2/wCecv5D/Gjkl2DmRp0Vmf25bf8APOX8h/jR/blt/wA85fyH+NHJLsHMjTorM/ty2/55y/kP8aP7ctv+ecv5D/Gjkl2DmRp0Vmf25bf885fyH+NMl8QWcS7pFlA+g/xocWtWHMjWorE/4SnTv+mv/fH/ANenxeI7GYkRiViO20D+tStdEO5sUVmf25bf885fyH+NH9uW3/POX8h/jVckuwuZGnRWZ/blt/zzl/If40f25bf885fyH+NHJLsHMjTorM/ty2/55y/kP8aP7ctv+ecv5D/Gjkl2DmRp0Vmf25bf885fyH+NH9uW3/POX8h/jRyS7BzI06KzP7ctv+ecv5D/ABo/ty2/55y/kP8AGjkl2DmRp0Vmf25bf885fyH+NH9uW3/POX8h/jRyS7BzI06KzP7ctv8AnnL+Q/xqGTxLYRPtfzQ3ptB/rSaa3GmnsbNFYn/CU6d/01/74/8Ar1MmvWjoGVZSp6HA/wAaS12Bu25q0Vmf25bf885fyH+NH9uW3/POX8h/jVckuwuZGnRWZ/blt/zzl/If40f25bf885fyH+NHJLsHMjTorM/ty2/55y/kP8aP7ctv+ecv5D/Gjkl2DmRp0Vmf25bf885fyH+NH9uW3/POX8h/jRyS7BzI06KzP7ctv+ecv5D/ABo/ty2/55y/kP8AGjkl2DmRp0Vmf25bf885fyH+NH9uW3/POX8h/jRyS7BzI06KzP7ctv8AnnL+Q/xo/ty2/wCecv5D/Gjkl2DmRp0Vmf25bf8APOX8h/jR/blt/wA85fyH+NHJLsHMjTorM/ty2/55y/kP8aP7ctv+ecv5D/Gjkl2DmRp0Vmf25bf885fyH+NH9uW3/POX8h/jRyS7BzI06KzP7ctv+ecv5D/Gj+3Lb/nnL+Q/xo5Jdg5kadFZn9uW3/POX8h/jR/blt/zzl/If40ckuwcyNOisz+3Lb/nnL+Q/wAaP7ctv+ecv5D/ABo5Jdg5kadFZn9uW3/POX8h/jR/blt/zzl/If40ckuwcyNOisz+3Lb/AJ5y/kP8aP7ctv8AnnL+Q/xo5Jdg5kadFZn9uW3/ADzl/If40f25bf8APOX8h/jRyS7BzI06KzP7ctv+ecv5D/Gj+3Lb/nnL+Q/xo5Jdg5kadFZn9uW3/POX8h/jR/blt/zzl/If40ckuwcyNOisz+3Lb/nnL+Q/xo/ty2/55y/kP8aOSXYOZGnRWZ/blt/zzl/If40f25bf885fyH+NHJLsHMjTorM/ty2/55y/kP8AGj+3Lb/nnL+Q/wAaOSXYOZGnRWZ/blt/zzl/If40f25bf885fyH+NHJLsHMjTorM/ty2/wCecv5D/Gj+3Lb/AJ5y/kP8aOSXYOZGnRWZ/blt/wA85fyH+NH9uW3/ADzl/If40ckuwcyNOisz+3Lb/nnL+Q/xo/ty2/55y/kP8aOSXYOZGnRWZ/blt/zzl/If40f25bf885fyH+NHJLsHMjTorM/ty2/55y/kP8aP7ctv+ecv5D/Gjkl2DmRp0Vmf25bf885fyH+NH9uW3/POX8h/jRyS7BzI06KzP7ctv+ecv5D/ABo/ty2/55y/kP8AGjkl2DmRp0Vmf25bf885fyH+NH9uW3/POX8h/jRyS7BzI06Kzo9YhlkWOOKZmY4AAH+NWvPk/wCfWb80/wDiqTTW47pk9FQ+fJ/z6zfmn/xVMlu2ijaR7aYKvJI2n+RosFyzRWZ/blt/zzl/If40f25bf885fyH+NPkl2FzI06KzP7ctv+ecv5D/ABo/ty2/55y/kP8AGjkl2DmRp0Vmf25bf885fyH+NH9uW3/POX8h/jRyS7BzI06KzP7ctv8AnnL+Q/xo/ty2/wCecv5D/Gjkl2DmRp0Vmf25bf8APOX8h/jR/blt/wA85fyH+NHJLsHMjTorM/ty2/55y/kP8aP7ctv+ecv5D/Gjkl2DmRp0Vmf25bf885fyH+NH9uW3/POX8h/jRyS7BzI8z8WE/akXJwSTj8BRfWWljwsl7YLO0ouhE8k+AT8hJAUEgDOPf3pPFn/H5H+P8lpP+ZE/7iX/ALSrGrutepUdjqdIJk8K6TI5LSbZE3Hk7VchRn0A6DtU1QaL/wAihpP/AG2/9GGp67qfwmE/iCsNpNXezl1AzLbhMuLV4v4R2JPOTj/9XbcrOvma+nOmxMVXaGnkB+6ufuj3Pv29aqQoly2m+0WsU23b5iK+M5xkZqhNJd3epTW1pci2S3Vd7GMMWZuR17YrTVVRQiKFVRgADAArNsP+Q5qv/bH/ANBNJ9EC6jE1SSLR7iecBri2ZonIHys4OAfpyM9O9IH1CwntWvLtbiOZxEyCMLtYjggjqMj/AOtVC5/5Aesf9fjf+hLWnrf/AC4f9fsf9am7KsSRXE41ue1kIaJollix/CM4I6dzRLcTnW4LWMhYliaWXP8AEM4A6djUWsbobmwvAQFil2PkcBX4LE9sf1o0fdNc394SCssuxMDgqnAYHvn+lO+thW0uW9Ruvsdm8oG6T7saYyWY9Bjv/wDrqS2WVLeNZ5PMlC/O3HJ74wBxWe5a915YsfuLFQ7AjhnYfL37DkHHGD61q1S1YnoFR3H/AB7y/wC4f5VJUdx/x7y/7h/lRLZiW5yKCwiS6u70faZfOMaQb9pA/vHvjt/ni3Zwwwa1od9YeZAlzcKpj3H5cMFYZ7g5P+TisqGya+1aWIOI13szyEcIoJyTV2yvVuvEekxwqUt4LiJIlPX74yx7ZPevNs+fRmlnz6M7S6VUuplRQqq7AADAAzUVTXn/AB+z/wDXRv51DXpR2M3uU9TluY7dVs4900jhAxBIjz/EfYVWilvbPU4La6uFuo7lW2tsCFCoyeB1H+frqOyopdyFVRkknAArPsVa+nGpSqVXaVgjI+6ufvH3Pt29aT3GnoXp5VggkmcErGpYgdcAZrFNxqNvZRalPdI8JKu8CxDhGPY9cjI6/me+pqf/ACDLv/ri/wDI1mah/wAiev8A1xi/mtKQ4lu+muZdQjsbSYQN5ZlkkKBvlzgAA+9Ns5ruRL2zeVWu4OFl24B3DKkj19ePzo/5mf8A7cv/AGeiw/5Dmq/9sf8A0E0dQ6E+k3TXmmQTv99lw3uQcE/jjNM0a5nvLI3M5GJJGMaj+Fc4A6D0NZdzK9nHq9oNpeZw8SkYZ/M4IAzzj271tptsNOAcl1t4uSByQo9PwoTBohluJZdUjtbdtqRr5k7AA8fwrnnBPX6dDV6s7RI5PsjXU+POum80+yn7oznpjp6ZrRqoiYVi+KCRYcEjtx9RW1WJ4q/5B/8An1Woq/COn8Rz4SzEy2/lmQngyBu5rpfBildP1mFmLpC8TID0ViWBIHYkDFctYu0Fz5bx8uQDkYI+n511PgpPLs9cTOdphGf+BNRJppO3U6qmsLmtRRRWpxGXrtxfWtm01qYkRQNzNy+SQOBjH5+talZniP8A5Adx/wAB/wDQhWnUrcp7FDU551ktrS1kEU1wx/eFchVUZPHr/nim2M1zFfy2N3MJ28sSxyBAvy5wQQPem3//ACHNK/7a/wDoIo/5mf8A7cv/AGepe41sVRcajcWUupQXSJCCzpA0Q5RT3PXJwen5jtaur6VW024hP+j3DhHQ4yd4+X16c1W0/wD5E9v+uMv82qaa3a68LJEudxt0YADJJABxj3xikr2HoT6xcTwW0a2xCzTSrErHopPfofT9avOyopdyFVRkknAArFtpzqWq2UoZCsFv5jlBkB2GCpOePXHsan1x5JFgsISVe7YqWH8KDlu4/LuM1SfUVuhPpk091C9zMSElYmKMrjanbPuevU9sVdpFVUUIihVUYAAwAKWqRLCuJ8RknUyuTjnj/gRrtq5S+i8zXySMhFLYz/tH+tY1t0b4eDnPlXUo3tnDBZgqv71WCs2evGa7wkvY6dK5LSS2cTyOeS7bepPc+9cPPb3B05xIvz+YXPI6YruB/wAgvSv+vCH/ANBqYfEdONjytaWGVBfSNFYXEkZw6RMyn0IBxU9Q3kay2c8buI1eNlLnooI610PY89bmdbW+qXFrFN/a23zEV8fZ1OMjOK1652902DT9KW9tpXa5hCFZw+dwyB06YwenoBXRVMSpGQX1C/nums7tbeOFzEqGMNuYDkknoMn/AOtSvqkkuj288AC3FyyxISPlVycE/Tg469qfon/L/wD9fsn9Kzbb/kB6P/1+L/6E1TdjsaMMl3aalDbXdyLlLhW2MIwpVl5PTtipdPuZ3vb62nIYwyAow/usMgdO39ajv/8AkOaV/wBtv/QRTbxvsmuWt07qsMsTQuz8BcfMOfUn+Rp3sLcmguZptauYcgQW8agr3LNyD09MjrTtTuZIYUitiPtM7BIsjOPViPQD69qh0BJPsDTyjD3MrTFduMZ9PbjP402zLXus3Fyw/c22YIwR/F/EevB7e4IovoHU1FBVQCxYgY3HGT78UtFFaEBRRTZGKLlY2c+i49Pcj6fjQBHDKzySROjhowuXKbUckfw81DZSb7m8HnwybZR8sa4K/KB83qeMfgfoKt2z362cMtjcxiUiQyIwBhYdP8nHX14Euo6fbtaTstu7FmErxwnaZSOx9u/H1HNRdl2LcMzTM/yPGqMUIdMFiMYIOenWpqqR3kz+TusZl8yIu3K/KR/D16n8O3vi3VJktBRRRTEZ9619Lex21o3kR7N7zlN3fG0Z4z3/AM8x2d7PF9uivSJWswGMiDBdSCw46ZwP89auX12tnbGUqXbIVEHV2PQCoIbFY7O5+1SAyXIZp5BwFBGMAnsB0zUPfQtbFNLjUILSLULi6iaFyrPF5XCIxHII5JAI6+/Wtuua1GDUItCeN7i3ktY1XYyA7pF3ALnsBjB49K6WiISRmXVvfp5s39q+VCu58fZ1bavXHvgVEL28TQ7Z3YfbLlgiOQMAsTgnH+z/APqqbW2Z7aOzjYiS6kEeVPIXqxx3GOv1pusKqLpyooVVvIwABgAc0npewIIZLy01KG2u7kXKXCtsYRhCrLyenbFUp9Ykjs9RX7Sq3UNwViBAzs3AcDHPer1//wAhzSv+23/oIqklxFFezJFYLc4uHky00ZkBz821Ov8ADx3OKT06jR0FFFFamYUUUUAZep3F9Bd2vlmJLaSdIzjl2z16jAH61PqtzJb2yiDAmmkWKNiMhWPc/rUOt/8AMP8A+v2P+tGt/wDLh/1+x/1rN9S10Ehku7TUoba7uRcpcK2xhGFKsvJ6dsVoTyrBBJM4JWNSxA64AzVC/wD+Q5pX/bX/ANBFWtT/AOQZd/8AXF/5GmtExPoZZuNSt7KLUp7pHhJV3gWIcIx7HrkZHX8z3uX01zLfxWNpMIG8syySFA3y5wAAfeqmof8AInr/ANcYv5rVn/mZ/wDty/8AZ6nyK8xkV5cx2uowzSh7m0UsJQoAIKkqcev+eajttVNxcaWkdwrmVH89QBncF7jtzmj939t13zd3l+Um7b1xsOce9GkXCtMiLYRrtQRmeOZJG4HG4r0BC/mBRd3C2ho6jdfY7N5QN0n3Y0xksx6DHf8A/XUlssqW8azyeZKF+duOT3xgDis9y17ryxY/cWKh2BHDOw+Xv2HIOOMH1rVq1qyXogoooqiQooooAp6rdPaWEkkQzM2EjA6ljwMDue+Pam6VcSyxzQ3L7p7eUozEBSw6hsdgR/KqWqX1surW0F1KEhgHnHALZfoo45GOvvmmwalZtrqtazB0u12Sggrhl+6cn16YFZ82pdtDbWRGdkV1LpjcoPK56ZHaoZ762ggkmeZCsZIIDDO4DO36+1VLD/kOap/2y/8AQTVSOOOTTNZ8xFfbcTsu4ZwQvBHvT5gUUa1leRXsCSRuhYqrMisGKEjoadDd207FYbiKRgM4RwTj8KyLhEtfChkt40jeSCMOyqAWzgHPr1P51Lf2tvYyafJawpE4uEj3KOSpBBB9fqeaXMw5UbFFFFaEBRRRQBn6zNcRRWy20vlPLcLGW2hsA57GrNpFPFEVubn7Q+7IbYEwPTArD8QQajLcW7ebHHCZlSFVY5DHox46/wAq3LMXIt1W8MZmHBaMnDe/QYNZp3ky3sT0UUVoQSrI8Wn6nJG7I6WUrKynBBA4INeXAZOK9Pb/AJBeq/8AXjN/6DXnulReZeBiMhBux/n3rlqfEdVCHO1FdSa9s4YLIFV/eqwVmz14zV/wG7p4ttFR2UOJFYA43DYxwfXkA/hVSe3uDpziRfn8wueR0xVjwJ/yN9j/ANtP/RbVDOnFR5ZLSx1tFFFdh5gUjFgp2AFscAnAJ+tLRTAzNMuLyS+vYbx4yYdmBGPlGQTxnn061p1mWH/Ic1X/ALZf+gmtOpjsVLcy5bi+j1u1hcxLbSl8KnLEBc8kj+X61Lqc86y21payCKa4Y/vCuQqqMnj1/wA8VHf/APIc0v8A7a/+gin6nbtLPay288cd3EzGJZOjgj5hjr09P/riddR9hbKa4jvJLK7mSZ1jEiOqbSykkHI6cHFGj3E89tIt0Q00MrRMw6MR36D1/Sqlot0PERN48bSG0ziMEKo39Bnk+v40lzO2m6reylkCz23mIXGAXUYCg559ce4ovbUdi5p1xNc3N8zkeTHL5Ua9wV6np34q/VLR7drXSreJ87gu4gjBBJzjHtnFXaqOxD3CiiiqEcj4s/4/I/x/ktZ/9pf8SH+zPK/5efP8zd/s7cYx+ua7xtHkuGb7d4emuVODgzRqwI9GEmcYPI74HpTf+Ecsf+hRuP8AwOX/AOOVwyimzpT0GaL/AMijpP8A22/9GGp6fcLdQpaWkWizW0AJigiWSI87Sx539SFJyf5nk+x6n/0Crj/v5D/8XXRCSUbMylFt3GVkW+lX9shSLVdoLFjm3Ukk9SSTkmtr7Hqf/QKuP+/kP/xdH2PU/wDoFXH/AH8h/wDi6pyi+okpIqtFOYoFW5w6MpkbYP3gHUY7Z/Sq91p8z3f2m0uzayMu2TEYYPjocHv71pfY9T/6BVx/38h/+Lo+x6n/ANAq4/7+Q/8AxdHNF9QtIz4tNiTTWs5CZBID5khA3Mx6t9fT6CoYNMuBPC95fNcpByiGMD5sYBPXJH51rfY9T/6BVx/38h/+Lo+x6n/0Crj/AL+Q/wDxdK8AtIrXdut1aSwNjEilckZwexx7daS2g+yWUcEQUmNMD+EMcdT1xk1a+x6n/wBAq4/7+Q//ABdH2PU/+gVcf9/If/i6fNHe4csilpto1pbbZGDzSMZJWHRmPX/PtVqn/Y9T/wCgVcf9/If/AIuj7Hqf/QKuP+/kP/xdCnFdQcZDKjuP+PeX/cP8qn+x6n/0Crj/AL+Q/wDxdRrBfTmaJdLuG8tvLkHmRDBKg4+/6MPzoc4tbgos42PU7e2S6tZ7Lz1knLMRIUz6A4HOOtO064tJ/EGk/ZLL7Ni6j3fvC+751x1rrf7At5AGufCs0kuAGdbpEDY4zgSYz6nucnvUtro1vZXCXNr4TmWaM7o2a7Rwp7HBkxxXGqaT5v1NFBJ3Jbz/AI/Z/wDro386hqV7bVZHZ20q4LMck+ZD1/77pv2PU/8AoFXH/fyH/wCLrsU4pbmbi7lDU7J763WJJvKw4YkruDY7EdxnHX0ptta38c6vPqPnRjOU8hVzx6itH7Hqf/QKuP8Av5D/APF0fY9T/wCgVcf9/If/AIujmje9wtLYrCJzJN5sgkhkACxFBhRjB57596z00eYCOGW/eWzjYEQtGOQDkAnuPb+VbP2PU/8AoFXH/fyH/wCLo+x6n/0Crj/v5D/8XRzQfULSM++sXuJo57e4NtPGCu8IG3KexHen2FkbRZGklM08rbpJSoBPoPoPSrv2PU/+gVcf9/If/i6Psep/9Aq4/wC/kP8A8XRzRvcLS2KFzYR3F/bXTbcwbsgpndnpz7HmjUbV72OODKiAuDNnqyjnaPqe+Rir/wBk1P8A6BVx/wB/If8A4uq00l1BIY5dOuUbGfvR/wDxdTKpTirt2HGE27JE1FVvtU3/AD4XH/fUf/xVW1tdSZQw0q5wRnmSIf8As9Ea1OXwsJUpx3VhtYnin/kH/wCfVa3vsep/9Aq4/wC/kP8A8XTJNMvJ2UXGiTTRjIZGkiwQRg/x8H0PYgGipJONkwimnc4EX6Flke3VpgPv5/pXTeBmLafrTE5J8g8/7zVqf8I5Y/8AQo3H/gcv/wAcqzDYzWVq9vp3h2a1jlYNIfPictjoMl84Hp/9eodSUmuZm85uSsyKin/Y9T/6BVx/38h/+Lo+x6n/ANAq4/7+Q/8Axdbc8e5zcrKeo2n26xktt/l78fNjOMEHp+FTyKzROsb7HKkK2M7T2OO9S/Y9T/6BVx/38h/+Lo+x6n/0Crj/AL+Q/wDxdLnj3HyyM+6sXuYIP9IKXMJBWcIM5xg8eh9KLGxe3mknuLg3M8gC7ygXao7Adq0Psep/9Aq5/wC/kP8A8XR9j1P/AKBVz/38h/8Ai6OaF73C0jGfR5iJIYr94rORiTCsY4BOSAew9v51qqqooRFCqowABgAUscV/K8qJplwWibY43xcHAbH3/Rh+dP8Asep/9Aq4/wC/kP8A8XQpRQNSZQ0/T47Dz9m0+bKX4TbtHZfoOfzpYLVxqE95MVLMojiC/wAKDnnpyTz7etXvsep/9Aq4/wC/kP8A8XR9j1P/AKBVx/38h/8Ai6OaPcLSGUU/7Hqf/QKuP+/kP/xdH2PU/wDoFXH/AH8h/wDi6fPHuLlYyuI8RnGqN9P/AGY13X2PU/8AoFXH/fyH/wCLqE6J55JvvDU1wdxZW+0Rowz1BIk5HHA7c+tZVGpWsaQTR579p/0P7Pt/j3bs+1ekL/yC9K/68If/AEGoP+Ecsf8AoULj/wADl/8AjlXLiLU5nG3Rpo40UJHGjwgIo6AfPUw0d2XUk5Ir02WNZYnikGUdSrD1B61L9j1P/oFXH/fyH/4uj7Hqf/QKuP8Av5D/APF1vzxMOVmNHo8wEcMt+8tnGwIhaMcgHIBPce38q0nSVp4nSbZGud6bQd+Rxz2xUk0V/AgeXTLhVLKgO+I8sQoH3/Uin/Y9T/6BVx/38h/+LpKUF1HaTMqfTLgzzPZ3zWyT8ugjBG7GCR0wT+dSy6bE+nLZxkxiMDy5ABuVh0b6+v1NaH2TU/8AoFXH/fyH/wCLo+x6n/0Crj/v5D/8XSvALSM210+ZLsXN3dm6kVdseYwoTPU4Hf3qXU7FdQsmt2YISQQxXO0g/wD6x+NXfsep/wDQKuP+/kP/AMXR9j1P/oFXH/fyH/4unzQta4WluVp0kW0aO0CJIF2x54Vew7Hp6YpLK1WytIrdOQi4z6nufxOatfY9T/6BVx/38h/+Lo+x6n/0Crj/AL+Q/wDxdHNHuHLIZRT/ALHqf/QKuP8Av5D/APF0fY9T/wCgVcf9/If/AIunzx7i5WMop/2PU/8AoFXH/fyH/wCLo+x6n/0Crj/v5D/8XRzx7hyszriAamrQzIwtQyOjpIMTDGcHHaq62ov5LyKa+MoScNGIjtaAgev6fge+caxiv1mWJtLuA7DIBki5/wDH6jigvd9zt02fKPiXLwjadqnrv54IOeevtgRzw7lcsuw2GV3Z1mjETBmCDeCXUY+b269Kmoig1CWNXTS7kqRkEvEP5vT/ALJqf/QKuP8Av5D/APF1SnG24nF9hlFP+x6n/wBAq4/7+Q//ABdH2PU/+gVcf9/If/i6fPHuLlZmXun3Fxex3MF55DIm0AxB8ZPJGTwTwPwqS3tLgRTRXt19qSRduPLCYHOenrmr/wBj1P8A6BVx/wB/If8A4uj7Hqf/AECrj/v5D/8AF0uaPcdpGNFo8ytAkl+8ltbyB44jGMjHQbv8/hWk6StPE6TbI1zvTaDvyOOe2Kn+x6n/ANAq4/7+Q/8AxdH2PU/+gVcf9/If/i6FKK6haTKb2nmahFdO+REhCJjox6nP04xS31ot7bGIsUbIZHHVGHQirf2PU/8AoFXH/fyH/wCLo+x6n/0Crj/v5D/8XRzR7haRm2unzJd/abu7N1Iq7Y8xhQmepwO/vUF1o0l1OzPdgxMT8rQIzqpOSA55HU49K2fsep/9Aq4/7+Q//F0yaK/gQPLplwqllQHfEeWIUD7/AKkUrwHaQUU/7Hqf/QKuP+/kP/xdH2PU/wDoFXH/AH8h/wDi6rnj3J5WMop/2PU/+gVcf9/If/i6Psep/wDQKuP+/kP/AMXRzx7hysp3tp9r+z/Ps8mZZemc4zxS31ot7bGIsUbIZJB1Rh0Iq39j1P8A6BVx/wB/If8A4uj7Hqf/AECrj/v5D/8AF0uaPcfLIzbXT5ku/tN3dm6kVdseYwoTPU4Hf3qyInMk3myCSGQALEUGFGMHnvn3qz9j1P8A6BVx/wB/If8A4uj7Hqf/AECrj/v5D/8AF0c0e4WkY0ejzARwy37y2cbAiFoxyAcgE9x7fyqzfWL3E0c9vcG2njBXeEDblPYjvWh9j1P/AKBVx/38h/8Ai6Psep/9Aq4/7+Q//F0rwHaRn2lgYLedZLh5J5yTJOAFbpgY9MdvSq9tpM0N19pkuI5pF3MoECx7mII5YAnHJrY+x6n/ANAq4/7+Q/8AxdH2PU/+gVcf9/If/i6Lw7haRS020a0ttsjB5pGMkrDozHr/AJ9qtURxX8ryommXBaJtjjfFwcBsff8ARh+dP+x6n/0Crj/v5D/8XTU4rqJxkxlFP+x6n/0Crj/v5D/8XR9j1P8A6BVx/wB/If8A4unzx7i5WMop/wBj1P8A6BVx/wB/If8A4uj7Hqf/AECrj/v5D/8AF0c8e4crKdraeRPczM/mSTvknGMKBgL+HrRf2n2yBUV/LkR1kjfGdrA9cd+9XPsep/8AQKuP+/kP/wAXR9j1P/oFXH/fyH/4ulzRsO0jMudOla7a6s7traSRQsnyBw2Ohweh/wA+uVtNMW3s7m2eZ5VnZiWP3sMMde5960vsmp/9Aq4/7+Q//F0fY9T/AOgVcf8AfyH/AOLpXgFpGZb6bItlJaXd19ohZAiDywuwAduuT06+lMg0y4E8L3l+1ykHKIYwBuxgE9ckfnWt9j1P/oFXH/fyH/4uj7Hqf/QKuP8Av5D/APF0XgO0hlFE0V/AgeXTLhVLKgO+I8sQoH3/AFIp/wBj1P8A6BVx/wB/If8A4uq549yeVjKKf9j1P/oFXH/fyH/4uj7Hqf8A0Crj/v5D/wDF0c8e4crMmfTbq4uo5Jb/AHQxzCVYvJAxg8DOfTitOn/Y9T/6BVx/38h/+Lo+x6n/ANAq4/7+Q/8AxdJSiuo3GTGUU/7Hqf8A0Crj/v5D/wDF0fY9T/6BVx/38h/+Lp88e4uVg3/IL1X/AK8Jv/Qa8wzivVLeLU4XO7RppI3Uo8bvCQ6nqD89U/8AhHLH/oULj/wOX/45WE9XdGsLpHn32n/QvI2/x7t2fatjwJ/yN9j/ANtP/RbV1P8Awjdj/wBChcf+By//AByrFnpa6bMbjT/C80FxtKrI1zHJtz1wGfr71FjSU3Lcjop/2PU/+gVcf9/If/i6ZHFfyvKiaZcFom2ON8XBwGx9/wBGH511c8e5zcrCin/Y9T/6BVx/38h/+Lo+x6n/ANAq4/7+Q/8AxdHPHuHKynBaeTfXVzvz9o2fLj7u0Y696l2S/afM8791sx5W0fez1z9OMVP9j1P/AKBVx/38h/8Ai6Psep/9Aq4/7+Q//F0uaPcfLIpz2nnX1rc78fZ9/wAuPvbhjr2pmoWP2zynjmaCeFt0ci84z1BHcGr/ANj1P/oFXH/fyH/4uj7Hqf8A0Crj/v5D/wDF0c0e4WkZ9hYvayTzTXBnmnK7m2BRgDA4FLqFhHf+Rv2jypQ/Kbtw7r9Dx+VX/sep/wDQKuP+/kP/AMXR9j1P/oFXH/fyH/4ujmhawWle4yin/Y9T/wCgVcf9/If/AIuj7Hqf/QKuP+/kP/xdPnj3FysZRT/sep/9Aq4/7+Q//F1HcJeWsYludOnii3KpcvGQCzBR0YnqRRzx7hys7OilorkOgz9S/wCP7Sf+vtv/AETLV+qGpf8AH9pP/X23/omWtCgAooooAKKKKAEpaKKAEopaKAEpaKKAEqjp/wDx+an/ANfK/wDomOr9UNP/AOPzU/8Ar5X/ANEx0AX6SlooAKKKKACiiigAooooAKSlpKACs3XIw1mpAG/zo0ViM43Oqn9DWlVHWP8Ajzj/AOvm3/8ARyVMoqSsxxk4u6K+m6V5L+bcAFlPygcge/8An/8AVrUUVNOlGmrRKnUlN3kFLSUtaECUUtFAEF1u+yy+XnfsO3b1zjtU1MlkEUTyNkhQScU+l1H0ClpKWmIiWTM7xY+6obP1z/hUlQIp+2Stg4KKM/i1T1MdtRso6f8A8fmp/wDXyv8A6Jjq/VDT/wDj81P/AK+V/wDRMdX6oQlLRRQAUUUUAFFFFACUUtFACUtFFAFDWP8Ajzj/AOvm3/8ARyVeqjrH/HnH/wBfNv8A+jkq/QAlFLRQAlLRRQAlLRRQAUUUUAFJS0lAEU8CXEex8+oI4IPYisyxtXlu70XEyyIJwXVVxuby0xn2wAfqfatiqOn/APH5qf8A18r/AOiY6hwTdylJovUUUtWSFFFFABRRRQAUUUUAJRS0UAFUNY/484/+vm3/APRyVfqhrH/HnH/182//AKOSgC/RRRQAUUUUAFJS0UAFFFFABSUtFACUUtFAFDT/APj81P8A6+V/9Ex1fqhp/wDx+an/ANfK/wDomOr9ABRRRQAUUUUAFJS0UAJS0UUAFFFFAFDWP+POP/r5t/8A0clX6oax/wAecf8A182//o5Kv0AFFFFABRRRQAUUUUAJS0UUAJS0UUAFUNP/AOPzU/8Ar5X/ANEx1fqhp/8Ax+an/wBfK/8AomOgC/RRRQAlLRRQAlFLRQAUUUUAFFFFACVk+KP+QI//AF2g/wDRqVrVk+KP+QI//XaD/wBGpTW4M16KKKQGfqX/AB/aT/19t/6JlrQrP1L/AI/tJ/6+2/8ARMtaFABRRRQAUUUUAFFFFABRRRQAUUUUAFUNP/4/NT/6+V/9Ex1fqhp//H5qf/Xyv/omOgC/RRRQAUUUUAFFFFABRRRQAUUlFABVHWP+POP/AK+bf/0clXqo6x/x5x/9fNv/AOjkoAv0lFFAC0UUUAFFFFAEcsYlieNsgMCCRT6hut32WXy879h27eucdqmFLqPoFLRRTEJRUKOxu5Ez8qopA9yW/wABU1JO4Mo6f/x+an/18r/6Jjq/VDT/APj81P8A6+V/9Ex1fpgFFFFABRRRQAUUUUAFFFFABRRRQBQ1j/jzj/6+bf8A9HJV+qGsf8ecf/Xzb/8Ao5Kv0AFFFFABRRRQAUUUUAFFFFABRRRQAlZWk2Vrb32pNBbQxMs4QFIwpC+VGccds84rWqhp/wDx+an/ANfK/wDomOgC/RRRQAUUUUAFFFFABRRRQAUUUUAFUNY/484/+vm3/wDRyVfqhrH/AB5x/wDXzb/+jkoAv0UUUAFFFFABRRRQAUUUUAFFFFABRRRQBQ0//j81P/r5X/0THV+qGn/8fmp/9fK/+iY6v0AFFFFABRRRQAUUUUAFFJRQAtFJRQBR1j/jzj/6+bf/ANHJV+qGsf8AHnH/ANfNv/6OSr9ABRRRQAUUUUAFFFFABRRRQAUUUUAFUNP/AOPzU/8Ar5X/ANEx1fqhp/8Ax+an/wBfK/8AomOgC/RRRQAUUUUAFFFFABRRRQAUUUUAJWT4o/5Aj/8AXaD/ANGpWtWT4o/5Aj/9doP/AEalNbgzXooopAZ+pf8AH9pP/X23/omWtCs/Uv8Aj+0n/r7b/wBEy1oUAFFFFABRRRQAUUUUAFFFFABRRRQAVQ0//j81P/r5X/0THV+qGn/8fmp/9fK/+iY6AL9FFFABRRRQAUUlFAC0lFFABRRmqV1qMdtJsZWY4zxUTnGCvJkymoq8i7WZrE8fkpFuy4mhkx/srIrE/kDUDSX99bYESmNu446H60l9p0dtbpIrMWM8KnJ7GVAf0yKw9rOf8Nad2Y+1nP4F82atpN9otkl4yw5x696mqpYBkWWIqFEchAx6Hn+tW63g24q5tBtxVwpaSlqygooooAjmkEUTyMCQoJOKfTJoxLE8bEgMCDin0uoC0UUlMCJUIuXk4wyqB+BP+NS0UUkrAUdP/wCPzU/+vlf/AETHV+qGn/8AH5qf/Xyv/omOr9MAooooAKKKKACiiigAooooAKKKKAKGsf8AHnH/ANfNv/6OSr9UNY/484/+vm3/APRyVfoAKKKKACiiigAooooAKKKKACiiigArJ0h7pr7UvPhhRfPBJSYsQ3lR8cqOMc5/DHetaqGn/wDH5qf/AF8r/wCiY6AL9FFFABRRRQAUUUUAFFFFABRRRQAVQ1j/AI84/wDr5t//AEclX6oax/x5x/8AXzb/APo5KAL9FFFABRRRQAUUUUAFFFFABRRRQAUUUUAUNP8A+PzU/wDr5X/0THV+qGn/APH5qf8A18r/AOiY6v0AFFFFABRSUUALRSUUAFFISB1NZs+qDcYoEJl3bRkcE5+tZzqRgtSJzjDc0sgdTVKfUoEyqvlwwBG0+vNVRZ3F5cb7tPLAXGVI/wDr1NLYQ29lNhdzbSQzYyOKxdSrLWKsvMxc6kleKsvMk1f/AI8o/wDr5t//AEclX6oav/x5R/8AXzb/APo5Kv11HSFFFFABRRRQAUUUUAFFFFABRRRQAVQ0/wD4/NT/AOvlf/RMdX6oaf8A8fmp/wDXyv8A6JjoAv0UUUAFFFFABRRRQAUUUUAFFFFACVk+KP8AkCP/ANdoP/RqVrVk+KP+QI//AF2g/wDRqU1uDNeiiikBn6l/x/aT/wBfbf8AomWtCs/Uv+P7Sf8Ar7b/ANEy1oUAFFFFABRRRQAUUUUAFFFFABRRRQAVQ0//AI/NT/6+V/8ARMdX6oaf/wAfmp/9fK/+iY6AL9FJRQAtJRRQAUUyR0jUs7BQO5NVLjUQjKtuonJznaelROpGG7IlOMVqW5HWNCzsFUdSTVKXVoY3ZQGbH8S4IP61WKX96jhjsjJ+44x/StCCyggbfGmGxjOSaw56lR+4rLzMeepUfuaLzM6OG71CJGklBi3Z9D6elXrXTo7aXerMxxj5quUVUMPGOr1ZcKMY6vVhVHWP+POP/r5t/wD0clXqo6x/x5x/9fNv/wCjkroNieD/AI+Ln/fH/oIqeoIP+Pi5/wB8f+girFTHYmOwUUUVRQUUUUAQXW77LL5ed+w7dvXOO1TUyWQRRPI2SFBJxT6XUfQWkopaYivH/wAf03/XNP5tU9MEYErSc5YAH8M/40+pirDZR0//AI/NT/6+V/8ARMdX6oaf/wAfmp/9fK/+iY6v1QgooooAKKKKACiiigAooooAKKKKAKGsf8ecf/Xzb/8Ao5Kv1Q1j/jzj/wCvm3/9HJV+gAooooAKKKKACiiigAooooAKKKKACqGn/wDH5qf/AF8r/wCiY6v1k6TZWtvfak0FtDEyzhAUjCkL5UZxx2zzigDWooooAKKKKACiiigAooooAKKKKACqGsf8ecf/AF82/wD6OSr9UNY/484/+vm3/wDRyUAX6KKKACiiigAooooAKKKKACiiigAooooAoaf/AMfmp/8AXyv/AKJjq/VDT/8Aj81P/r5X/wBEx1eoAWkoooAKKikuIYmxJIqnrgms+fUbiRXW3gbrgSLznn6VlOrGG5nOrGG5oSXEUTYkkVT1wTisy81XI22xZWDctgEEVJHp800++9KuNuBg4NaEUMcMYjRcKOg61k/a1Vp7q/EyftKi091fiZMOny3cjS3EnByCV65Bx6e1atvAtvCsa5IHc9akxS1pToRp6rc0p0Yw1W4VBff8ec3+4f5VPUF9/wAec3+4f5VpL4WXLZkGr/8AHlH/ANfNv/6OSr9UNX/48o/+vm3/APRyVeqihaKKKACiiigAooooAKKKKACiiigAqhp//H5qf/Xyv/omOr9UNP8A+PzU/wDr5X/0THQBfooooAKKKKACiiigAooooAKKKKAErJ8Uf8gR/wDrtB/6NStasnxR/wAgR/8ArtB/6NSmtwZr0UUUgM/Uv+P7Sf8Ar7b/ANEy1oVl6yZVuNLMCI8guzhXcqD+5l7gH+VS+bqv/PlZf+Bbf/G6AL9FUPN1X/nysv8AwLb/AON0ebqv/PlZf+Bbf/G6AL9FUPN1X/nysv8AwLb/AON0ebqv/PlZf+Bbf/G6AL9FUPN1X/nysv8AwLb/AON0ebqv/PlZf+Bbf/G6AL9FUPN1X/nysv8AwLb/AON0ebqv/PlZf+Bbf/G6AL9FUPN1X/nysv8AwLb/AON0ebqv/PlZf+Bbf/G6AL9UNP8A+PzU/wDr5X/0THR5uq/8+Vl/4Ft/8bqlYy6kLvUdtpaEm4G4G6YYPlR9P3fPGPSgDborOkudTjUs9pZAAZP+lv8A/G6qpqd3NKESOIMeiqxYfmQP5CsqlaNO1zOpVjDc2JJFjQuxwoGSaoS6svmBLeIy5HUZH6Yqi9lq7ghPLKnqJZ2GfwCmriRX0ZDJp1gGHQi6b/41WV6tTb3UZXq1NvdIvslxdKrvK6iVzlCCdo5/wrQgsoIH3xphsYzkmovN1X/nys//AALb/wCN0ebqv/PlZ/8AgW3/AMbq4UIRd92aQoxi77svUVR83Vf+fKz/APAtv/jdHm6r/wA+Vl/4Ft/8brc1L1FUfN1X/nysv/Atv/jdHm6r/wA+Vl/4Ft/8boAv1Q1j/jzj/wCvm3/9HJR5uq/8+Vl/4Ft/8bqlqsupG0TfaWij7RBytyx581Mf8sx3x/8AXoA1IP8Aj4uf98f+girFZUUmpCabbaWhYsNwNywAOB0/d88Y9Km83Vf+fKy/8C2/+N1MdiY7F+iqHm6r/wA+Vl/4Ft/8bo83Vf8Anysv/Atv/jdUUX6Koebqv/PlZf8AgW3/AMbo83Vf+fKy/wDAtv8A43QBbljEsTxtkBgQSKfWbPJqphcG0tl+U8pcsWH0HljJ/GpPN1X/AJ87P/wLb/43S6j6F6lqh5uq/wDPlZf+Bbf/ABujzdV/58rL/wAC2/8AjdMRcDqZCgPzAAkexz/gadWWkupfapCLS037FyPtLYAycc+X9e3b34m83Vf+fKz/APAtv/jdKLuNoNP/AOPzU/8Ar5X/ANEx1frDsZdSF3qO20tCTcDcDdMMHyo+n7vnjHpV3zdV/wCfKy/8C2/+N0xF+iqHm6r/AM+Vl/4Ft/8AG6PN1X/nysv/AALb/wCN0AX6Koebqv8Az5WX/gW3/wAbo83Vf+fKy/8AAtv/AI3QBfoqh5uq/wDPlZf+Bbf/ABujzdV/58rL/wAC2/8AjdAF+iqHm6r/AM+Vl/4Ft/8AG6PN1X/nysv/AALb/wCN0AX6Koebqv8Az5WX/gW3/wAbo83Vf+fKy/8AAtv/AI3QAax/x5x/9fNv/wCjkq/WHqsupG0TfaWij7RBytyx581Mf8sx3x/9ervm6r/z5WX/AIFt/wDG6AL9FUPN1X/nysv/AALb/wCN0ebqv/PlZf8AgW3/AMboAv0VQ83Vf+fKy/8AAtv/AI3R5uq/8+Vl/wCBbf8AxugC/RVDzdV/58rL/wAC2/8AjdHm6r/z5WX/AIFt/wDG6AL9FUPN1X/nysv/AALb/wCN0ebqv/PlZf8AgW3/AMboAv0VQ83Vf+fKy/8AAtv/AI3R5uq/8+Vl/wCBbf8AxugC/VDT/wDj81P/AK+V/wDRMdHm6r/z5WX/AIFt/wDG6pWMupfa9R22loSbgbgbphg+VH0/d88Y9KANyiqHm6r/AM+Vl/4Ft/8AG6PN1X/nysv/AALb/wCN0AX6Koebqv8Az5WX/gW3/wAbo83Vf+fKy/8AAtv/AI3QBfoqh5uq/wDPlZf+Bbf/ABujzdV/58rL/wAC2/8AjdAF+iqHm6r/AM+Vl/4Ft/8AG6PN1X/nysv/AALb/wCN0AX6Koebqv8Az5WX/gW3/wAbo83Vf+fKy/8AAtv/AI3QBfqhrH/HnH/182//AKOSjzdV/wCfKy/8C2/+N1S1WXUjaJvtLRR9og5W5Y8+amP+WY74/wDr0AblFUPN1X/nysv/AALb/wCN0ebqv/PlZf8AgW3/AMboAv0VQ83Vf+fKy/8AAtv/AI3R5uq/8+Vl/wCBbf8AxugC/RVDzdV/58rL/wAC2/8AjdHm6r/z5WX/AIFt/wDG6AL9FUPN1X/nysv/AALb/wCN0ebqv/PlZf8AgW3/AMboAv0VQ83Vf+fKy/8AAtv/AI3R5uq/8+Vl/wCBbf8AxugC/SVR83Vf+fKy/wDAtv8A43R52q/8+dl/4Ft/8boANP8A+PzU/wDr5X/0THV6ufgvb22uNQZra05uRnNy3B8qPpiPnjHpU6Xd/dxt5cSY6HYeh9icfngVjOtGDtuzKdWMXbdmlPdQ2+PNfG7pwTVCTUpZkkWG3cg5AdSfz6VWjsdWEqvNFaTKufla5f8A+N1ej/tGIYjsLFR7XTf/ABus7Vam/uoi1We+iEj0oGTfcSmYYxg5H65q9DEkMYjjXCjoM1V83Vf+fOz/APAtv/jdHnar/wA+Vn/4Ft/8braFKEPhRpCnGGyL1LVDzdV/58rP/wAC2/8AjdHm6r/z5WX/AIFt/wDG60NC/SVR83Vf+fKy/wDAtv8A43R5uq/8+Vl/4Ft/8boAvVBeKWtJQASSpwB9Kg83Vf8Anys//Atv/jdBl1Uj/jys/wDwLb/43SaurCaurEeoSebpkEmMbri3OP8AtqlaVc/ePf8A9mQAW1t5Yng2t9obJ/epjI2cZ4zyce9aXm6r/wA+Vn/4Ft/8bpR1SCOxfoqh5uq/8+Vn/wCBbf8AxujzdV/58rL/AMC2/wDjdUMv0VQ83Vf+fKy/8C2/+N0ebqv/AD5WX/gW3/xugC/RVDzdV/58rL/wLb/43R5uq/8APlZf+Bbf/G6AL9FUPN1X/nysv/Atv/jdHm6r/wA+Vl/4Ft/8boAv0VQ83Vf+fKy/8C2/+N0ebqv/AD5WX/gW3/xugC/VDT/+PzU/+vlf/RMdHm6r/wA+Vl/4Ft/8bqlYy6l9r1HbaWhJuBuBumGD5UfT93zxj0oA3KKoebqv/PlZf+Bbf/G6PN1X/nysv/Atv/jdAF+iqHm6r/z5WX/gW3/xujzdV/58rL/wLb/43QBfoqh5uq/8+Vl/4Ft/8bo83Vf+fKy/8C2/+N0AX6Koebqv/PlZf+Bbf/G6PN1X/nysv/Atv/jdAF+iqHm6r/z5WX/gW3/xujzdV/58rL/wLb/43QBerJ8Uf8gR/wDrtB/6NSrHm6r/AM+Vn/4Ft/8AG6zPEMmoNpRE9tbJH50OWS4ZiP3q9ig/nTW4M6KiiikBn6l/x/aT/wBfbf8AomWtCs/Uv+P7Sf8Ar7b/ANEy1oUAFFFFABRRRQAUUUUAFJRRQAUVBPdRQAl3AIGdueTWbPqckzxpaloyTg5A5z0rGpXhT337GVStGG+5p3FwtvC0jZIHYVkQXkv2m6+zIC9xOJFB9BGq/nlTU8ekmTc9xId5Ofl//VUulRiKfUUHIW4UAn/rjHWa9rUf8q/Ez/ezfZEaac90zy3eUcnopHp+NX0toI2DJEgYdCBU1Fawowhr1NY0oxCiilrU0EpaKKACiiigAooooAKoax/x5x/9fNv/AOjkq/VDWP8Ajzj/AOvm3/8ARyUASW5YXtypA2/Kw/LH9KtVBH/x+zf7i/zap6iGxMdhaKSlqygooooAjmkEUTyMCQoJOKfTJoxLE8bEgMCDin0uoC0UUUwGbQGLYGSME06o1kzO8ePuqGz9c/4VJSVugFHT/wDj81P/AK+V/wDRMdX6oaf/AMfmp/8AXyv/AKJjq/TAKKKKACiiigAooooAKKKKACiiigChrH/HnH/182//AKOSr9UNY/484/8Ar5t//RyVfoAKKKKACiiigAooooAKKKKACiiigAqhp/8Ax+an/wBfK/8AomOr9UNP/wCPzU/+vlf/AETHQBfooooAKKKKACiiigAooooAKKKKACqGsf8AHnH/ANfNv/6OSr9UNY/484/+vm3/APRyUAX6KKKACiiigAopKKACiikZgqksQAOSTQAtFUp9Tgh24PmZ/uEHFUHnn1GZ4omxGRnaw9Mf1rnqYiEdFqzCdeMdFqzSu76O127gW3Z+7VF7u5vfNS2jBjxg56jI+tWLTTEgdJWZi69R2zir4AFTyVanxOy7f8EnlqVPidkYumWSyT3HnLzBKE29Qcxo3P4sfyrYjiSJdsaBQewGKqaf/wAfmp/9fK/+iY6vVtClGHwo2hTjBe6goopa0LEopaKACiiigAooooAKQ9DS0h6GgDKuv+QNa/8AXe2/9GpWrWVdf8ge1/6723/o1K1amPwomOyFoooqigooooAKKKKACiiigAooooAKoaf/AMfmp/8AXyv/AKJjq/VDT/8Aj81P/r5X/wBEx0AX6KKKACiiigAooooAKKKKACiiigBKyfFH/IEf/rtB/wCjUrWrJ8Uf8gR/+u0H/o1Ka3BmvRRRSAz9S/4/tJ/6+2/9Ey1oVn6l/wAf2k/9fbf+iZa0KACikooAWkoooAKKrT3sFu+2R8NjOME1nyXdxeiNI4pIwWHzqSawnXhHTdmM60Y6bs1JLiKI4eRVOM4JrNa/urkILeFo8n7w+YfyqaLS1LE3MhmPGMkjH61dhhSGMRxjCjoM1DjVqb+6vxJcak99F+JRhsHldnv8SHAC4OP5Yq+kaxoqqMBRgU+itoU4w2NYU4x2CqOn/wDH5qf/AF8r/wCiY6vVR0//AI/NT/6+V/8ARMdaFl6ilooASloooAKKKKACiiigAooooAKoax/x5x/9fNv/AOjkq/VDWP8Ajzj/AOvm3/8ARyUATx/8fs3+4v8ANqnqCP8A4/Zv9xf5tVipjsTHYKKKKooKKKKAILrd9ll8vO/Ydu3rnHapqZLIIonkbJCgk4p9LqPoLRSUUxECKftkrYOCijP4tU9FFJKwNlHT/wDj81P/AK+V/wDRMdX6oaf/AMfmp/8AXyv/AKJjq/TAKKKKACiiigAooooAKKKKACiiigChrH/HnH/182//AKOSr9UNY/484/8Ar5t//RyVfoAKKKKACiiigAooooAKKKKACiiigArJ0mytbe+1JoLaGJlnCApGFIXyozjjtnnFa1UNP/4/NT/6+V/9Ex0AX6KKKACiiigAooooAKKKKACiiigAqhrH/HnH/wBfNv8A+jkq/VDWP+POP/r5t/8A0clAF+ikooAWkoozigAoyKz7nVIociMeY4OCORiqcMd1d3DbnmiU5OTnA56VzSxEVLljqznlXSfLHVl661KKGMGMrKScYDdKqg396HUfu0xghhjOc+3pViLSbdQRIC59ckdvrWgOOKlU6tR++7LshKFSb992XZGfa6ZFHGjTIGlBzkE461fAA7UtFdEKcYK0UbQhGCtFBRRS1ZZQ0/8A4/NT/wCvlf8A0THV6qOn/wDH5qf/AF8r/wCiY6v0AFFFFABRRRQAUUUUAFFFFABSHoaWkPQ0AY8779FtjjGLi3H5TIK2KyLlQmlRKOALyED/AL/rWvUU78iuRC/KrhS0lLVlhRRRQAUUUUAFFFFABRRRQAVQ0/8A4/NT/wCvlf8A0THV+qGn/wDH5qf/AF8r/wCiY6AL9FFFABRRRQAUUUUAFFFFABRRRQAlZPij/kCP/wBdoP8A0ala1ZPij/kCP/12g/8ARqU1uDNeiikpAUNS/wCP7Sf+vtv/AETLV+qGpf8AH9pP/X23/omWr9ABR0qldajHbSbGVmOM/LVOWS9voGCRAwseD0OAfrWE68Y3S1ZjKtFaLVmlcXcNvjzXxu6cZrMMmoXkKlEwpPDIcf1q3BpcETbjl+OjYIq4kaxqFRQqjoBUOnUq/G7LyJcJ1Pidl5FGHTNsu+eXzuMYZc1eRFjXaihQOwFPoraFOMPhRrCnGGwUUUtaFiUUtFABVDT/APj81P8A6+V/9Ex1fqhp/wDx+an/ANfK/wDomOgC/RRRQAUUUUAFFFFABRRRQAUUUUAFUNY/484/+vm3/wDRyVfqhrH/AB5x/wDXzb/+jkoAnj/4/Zv9xf5tViq8f/H7N/uL/NqsVMdiY7BRRRVFBRRRQBHLGJYnjbIDAgkU+obrd9ll8vO/Ydu3rnHaphS6j6BS0UUxECuxupEz8qopA9yW/wABU1RLGRcvJxhlUD8M/wCNS1Mb9Rso6f8A8fmp/wDXyv8A6Jjq/VDT/wDj81P/AK+V/wDRMdX6oQUUUUAFFFFABRRRQAUUUUAFFFFAFDWP+POP/r5t/wD0clX6oax/x5x/9fNv/wCjkq/QAUUUUAFFFFABRRRQAUUUUAFFFFABWTpD3TX2pefDCi+eCSkxYhvKj45UcY5z+GO9a1UNP/4/NT/6+V/9Ex0AX6KKKACiiigAooooAKKKKACikooAWqGsf8ecf/Xzb/8Ao5KvVR1kgWcf/Xzb/wDo5KAL1ISB3rNudWVN6RId6nGSOOv1qN7e7vZoxcxhEXPKkf41zSxC2grswddXtBXZPdanFHG6xODKpxgqcdag8i/upsysYVx1U8flmrUGmQQ7sjzM/wB8A4q7SVKdTWo/kiVTnPWo/kipBYRRxBZFSV+SWK8mrWMUtFdEYRirI3jFRVkFFFLVFCUUtFABRRRQBQ0//j81P/r5X/0THV+qGn/8fmp/9fK/+iY6v0AFFFFABRRRQAUUUUAFFFFABSHoaWkPQ0AZV5/yDE/6/Yv/AEoWtWsq8/5Bif8AX7F/6ULWrUx+FEx2QtFFFUUFFFFABRRRQAUUUUAFFFFABVDT/wDj81P/AK+V/wDRMdX6oaf/AMfmp/8AXyv/AKJjoAv0UUUAFFFFABRRRQAUUUUAFFFFACVk+KP+QI//AF2g/wDRqVrVk+KP+QI//XaD/wBGpTW4M16SlpKQGVrUwt5tMlYEhbo9P+uMoqJI7++tsmVTG3Y8dD9Ktalze6T/ANfTf+iZa0KxqUvaPV6GU6fO9XoVbOyS03bSW3YzmrXSiitIxUFZFxioqyCiilqihKKWigAooooAKKKKACqGn/8AH5qf/Xyv/omOr9UNP/4/NT/6+V/9Ex0AX6KKKACiiigAooooAKKKKACiiigAqhrH/HnH/wBfNv8A+jkq/VDWP+POP/r5t/8A0clAB/zGf+2X9avVXk/4/Yf9xv5rViogrXIirXClpKWrLCiiigCOaQRRPIwJCgk4p9MmjEsTxsSAwIOKfS6gLRRRTASioI/+P6b/AK5p/NqnpJ3BqxR0/wD4/NT/AOvlf/RMdX6oaf8A8fmp/wDXyv8A6Jjq/TAKKKKACiiigAooooAKKKKACiiigChrH/HnH/182/8A6OSr9UNY/wCPOP8A6+bf/wBHJV+gAooooAKKKKACiiigAooooAKKKKACqGn/APH5qf8A18r/AOiY6v1k6TZWtvfak0FtDEyzhAUjCkL5UZxx2zzigDWooooAKKSigBaSiigAooqKS4hiOHkRT1wTik2luJtLclqOWaOHHmOq56ZOKzru/ndilopIU/6xRuzx9KUWVzPNGbx1eNc8A4P6Cud17vlpq/5GDrXdoK/5CXWrLsdINwcHAbAI61Vvba5CrNcOrZkijyPRpFX09GNbMFtFbqViTAJz1zVfWP8Ajzj/AOvm3/8ARyUlQc9arv5dA9i5a1HcsW8C28KxryB3NTUUV0pJKyN0klZBRRS0xiUUtFABRRRQAUUUUAFFFFAFDT/+PzU/+vlf/RMdX6oaf/x+an/18r/6Jjq/QAUUUUAFFFFABRRRQAUUUUAFIehpaQ9DQBlXn/IMT/r9i/8ASha1ayrz/kGJ/wBfsX/pQtatTH4UTHZC0UUVRQUUUUAFFFFABRRRQAUUUUAFUNP/AOPzU/8Ar5X/ANEx1fqhp/8Ax+an/wBfK/8AomOgC/RRRQAUUUUAFFFFABRRRQAUUUUAJWT4o/5Aj/8AXaD/ANGpWtWT4o/5Aj/9doP/AEalNbgzXooopAZ+pf8AH9pP/X23/omWr9ZmsmVbjSzAiPILs4V3Kg/uZe4B/lUvm6r/AM+Vl/4Ft/8AG6AL1FUfN1X/AJ8rL/wLb/43R5uq/wDPlZf+Bbf/ABugC9S1Q83Vf+fKy/8AAtv/AI3R5uq/8+Vl/wCBbf8AxugC/RVDzdV/58rL/wAC2/8AjdHm6r/z5WX/AIFt/wDG6AL9FUPN1X/nysv/AALb/wCN0ebqv/PlZf8AgW3/AMboAv0VQ83Vf+fKy/8AAtv/AI3R5uq/8+Vl/wCBbf8AxugC/VDT/wDj81P/AK+V/wDRMdHm6r/z5WX/AIFt/wDG6pWMupfa9R22loSbgbgbphg+VH0/d88Y9KANyiqHm6r/AM+Vl/4Ft/8AG6PN1X/nysv/AALb/wCN0AX6Koebqv8Az5WX/gW3/wAbo83Vf+fKy/8AAtv/AI3QBfoqh5uq/wDPlZf+Bbf/ABujzdV/58rL/wAC2/8AjdAF+iqHm6r/AM+Vl/4Ft/8AG6PN1X/nysv/AALb/wCN0AX6Koebqv8Az5WX/gW3/wAbo83Vf+fKy/8AAtv/AI3QBfqhrH/HnH/182//AKOSjzdV/wCfKy/8C2/+N1S1WXUjaJvtLRR9og5W5Y8+amP+WY74/wDr0Aakn/H7D/uN/NanrLeTUvtMZNpaB9rbR9pbBHGefL47dv5czebqv/PlZ/8AgW3/AMbqY7slbsv0VQ83Vf8Anysv/Atv/jdHm6r/AM+Vl/4Ft/8AG6oov0VQ83Vf+fKy/wDAtv8A43R5uq/8+Vl/4Ft/8boAsXW77LL5ed+w7dvXOO1TVnS3OqRRPI1lZ4UEnF23/wAbp/m6r/z52f8A4Ft/8bpdR9C/RVDzdV/58rP/AMC2/wDjdHm6r/z5WX/gW3/xumItiMCVpOcsAD+Gf8afWeLjUy5QWdnuABI+1v0Of+mfsad5uq/8+Vn/AOBbf/G6S8gDT/8Aj81P/r5X/wBEx1frDsZdS+16jttLQk3A3A3TDB8qPp+754x6Vd83Vf8Anysv/Atv/jdMC/RVDzdV/wCfKy/8C2/+N0ebqv8Az5WX/gW3/wAboAv0VQ83Vf8Anysv/Atv/jdHm6r/AM+Vl/4Ft/8AG6AL9FUPN1X/AJ8rL/wLb/43R5uq/wDPlZf+Bbf/ABugC/RVDzdV/wCfKy/8C2/+N0ebqv8Az5WX/gW3/wAboAv0VQ83Vf8Anysv/Atv/jdHm6r/AM+Vl/4Ft/8AG6ADWP8Ajzj/AOvm3/8ARyVfrD1WXUjaJvtLRR9og5W5Y8+amP8AlmO+P/r1d83Vf+fKy/8AAtv/AI3QBfoqh5uq/wDPlZf+Bbf/ABujzdV/58rL/wAC2/8AjdAF+iqHm6r/AM+Vl/4Ft/8AG6PN1X/nysv/AALb/wCN0AX6Koebqv8Az5WX/gW3/wAbo83Vf+fKy/8AAtv/AI3QBfoqh5uq/wDPlZf+Bbf/ABujzdV/58rL/wAC2/8AjdAF+iqHm6r/AM+Vl/4Ft/8AG6PN1X/nysv/AALb/wCN0AX6oaf/AMfmp/8AXyv/AKJjo83Vf+fKy/8AAtv/AI3VKxl1L7XqO20tCTcDcDdMMHyo+n7vnjHpQBuUlUfN1X/nysv/AALb/wCN0ebqv/PlZf8AgW3/AMboAvUVR83Vf+fKz/8AAtv/AI3Uc13qMMZeS0swo/6en/8AjdJtJXYm0tWaVV572CB9kj4OM9Caz4r+/uSwjgh+XqEcsPzIX+VVv7P1RpRIY7d1BHEs7Akehwp/nXNOtKWlJX8+hzyqyelNX/Iu3GpGQNHaxtICv31yCD+VR2mnNOEmuXY9cowOfzqaNdQiz5en2K564umH/tOpPN1X/nzs/wDwLb/43T9g5vmqO/l0H7Fyd6jv+RYgt4rdSsS4BOTzmpqo+bqv/PlZ/wDgW3/xujzdV/587P8A8C2/+N10JJKyN0klZF6qOsf8ecf/AF82/wD6OSjzdV/58rP/AMC2/wDjdUtVl1I2ib7S0UfaIOVuWPPmpj/lmO+P/r0xm3RVHzdV/wCfKy/8C2/+N0ebqv8Az5WX/gW3/wAboAv0VQ83Vf8Anysv/Atv/jdHm6r/AM+Vl/4Ft/8AG6AL9FUPN1X/AJ8rL/wLb/43R5uq/wDPlZf+Bbf/ABugC/RVDzdV/wCfKy/8C2/+N0ebqv8Az5WX/gW3/wAboAv0VQ83Vf8Anysv/Atv/jdHm6r/AM+Vl/4Ft/8AG6AL9FUPN1X/AJ8rL/wLb/43R5uq/wDPlZf+Bbf/ABugA0//AI/NT/6+V/8ARMdX6w7GXUvteo7bS0JNwNwN0wwfKj6fu+eMelXfN1X/AJ8rL/wLb/43QBfoqh5uq/8APlZf+Bbf/G6PN1X/AJ8rL/wLb/43QBfoqh5uq/8APlZf+Bbf/G6PN1X/AJ8rL/wLb/43QBfoqh5uq/8APlZf+Bbf/G6PN1X/AJ8rL/wLb/43QBfoqh5uq/8APlZf+Bbf/G6PN1X/AJ8rL/wLb/43QBfpD0NUfN1X/nysv/Atv/jdBl1XH/HnZ/8AgW3/AMboAgvP+QYn/X7F/wClC1q1z95JqH9noBbW2z7VEc/aGzu85eMbOmeM56c47Vpebqv/AD5Wf/gW3/xupj8KJjsi/RVDzdV/58rL/wAC2/8AjdHm6r/z5WX/AIFt/wDG6oov0VQ83Vf+fKy/8C2/+N0ebqv/AD5WX/gW3/xugC/RVDzdV/58rL/wLb/43R5uq/8APlZf+Bbf/G6AL9FUPN1X/nysv/Atv/jdHm6r/wA+Vl/4Ft/8boAv0VQ83Vf+fKy/8C2/+N0ebqv/AD5WX/gW3/xugC/VDT/+PzU/+vlf/RMdHm6r/wA+Vl/4Ft/8bqlYy6l9r1HbaWhJuBuBumGD5UfT93zxj0oA3KKoebqv/PlZf+Bbf/G6PN1X/nysv/Atv/jdAF+iqHm6r/z5WX/gW3/xujzdV/58rL/wLb/43QBfoqh5uq/8+Vl/4Ft/8bo83Vf+fKy/8C2/+N0AX6Koebqv/PlZf+Bbf/G6PN1X/nysv/Atv/jdAF+iqHm6r/z5WX/gW3/xujzdV/58rL/wLb/43QBerJ8Uf8gR/wDrtB/6NSrHm6r/AM+Vn/4Ft/8AG6zPEMmoNpRE9tbJH50OWS4ZiP3q9ig/nTW4M6KiiikBn6l/x/aT/wBfbf8AomWtCs/Uv+P7Sf8Ar7b/ANEy1oUAFFFFABRRRQAUUUUAFFFFABRRRQAVQ0//AI/NT/6+V/8ARMdX6oaf/wAfmp/9fK/+iY6AL9FFFABRRRQAUUUUAFFFFABRRRQAVQ1j/jzj/wCvm3/9HJV+qGsf8ecf/Xzb/wDo5KAJ5P8Aj9h/3G/mtT1BJ/x+w/7jfzWp6mO7JW7FoooqigooooAjljEsTxtkBgQSKfUN1u+yy+XnfsO3b1zjtUwpdR9AopaSmIgT/j+m/wCuafzap6aFAYtgZIwTTqSVkNso6f8A8fmp/wDXyv8A6Jjq/VDT/wDj81P/AK+V/wDRMdX6YgooooAKKKKACiiigAooooAKKKKAKGsf8ecf/Xzb/wDo5Kv1Q1j/AI84/wDr5t//AEclX6ACiiigAooooAKKKKACiiigApKKKACqOn/8fmp/9fK/+iY6vVl29xHbXWpmU4zOGUd2HlRjj8QRSclFXYm0ldmpUc0qxRs7dFGcVnPqL3TJFaExyMerAelImlyTSO93Jljjlf8A9Vc7ruWlNX/IwdZy0pq4ralLcOEs4snBLBv/ANdEWlCZfMnLJIxJZQR61owxCGJUXooxzUlCoc2tR3GqPNrUdyOKCOHPloq564GM1JRRXQkkrI2SS2CiilpjEopaKACqGsf8ecf/AF82/wD6OSr9UNY/484/+vm3/wDRyUAX6KKKACiiigAooooAKKKKACiiigAooooAoaf/AMfmp/8AXyv/AKJjq/VDT/8Aj81P/r5X/wBEx1foAKKKKACiiigAooooAKKKKACkPQ0tIehoAyrz/kGJ/wBfsX/pQtatZV5/yDE/6/Yv/Sha1amPwomOyFoooqigooooAKKKKACiiigAooooAKoaf/x+an/18r/6Jjq/VDT/APj81P8A6+V/9Ex0AX6KKKACiiigAooooAKKKKACiiigBKyfFH/IEf8A67Qf+jUrWrJ8Uf8AIEf/AK7Qf+jUprcGa9FFFIDP1L/j+0n/AK+2/wDRMtaFZ+pf8f2k/wDX23/omWtCgAooooAKKKKACiiigAooooAKKKKACqGn/wDH5qf/AF8r/wCiY6v1Q0//AI/NT/6+V/8ARMdAF+iiigAooooAKKKKACiiigAooooAKoax/wAecf8A182//o5Kv1Q1j/jzj/6+bf8A9HJQBPJ/x+w/7jfzWp6gk/4/Yf8Acb+a1PUx3ZK3YtFFFUUFFFFAEc0giieRgSFBJxT6ZNGJYnjYkBgQcU+l1AWiiimBEsmZ3ix91Q2frn/CpKgRT9slbBwUUZ/FqnqY7ajZR0//AI/NT/6+V/8ARMdX6oaf/wAfmp/9fK/+iY6v1QgooooAKKKKACiiigAooooAKKKKAKGsf8ecf/Xzb/8Ao5Kv1Q1j/jzj/wCvm3/9HJV+gAoopKAFopKKAFpKKKACiiq817bwPskfDYzjBNTKSirtkykoq7LFRSXEURw8iqcZwTWdLey3YMUMLqrMAJVzwM9ali0tcsblzMTjGSRj9ax9rKelNX8zL2rl/DVyFr+6uAgghaPJ++BkfyqHTdPRp54nijWOBvLKINo3FVbgDHGG/OtmGFIYwkYwo6Cqun/8fmp/9fK/+iY6lYfm1qO/5CVC+tR3/ItxxrGoVRgAYFPoorpSsdCQUUUtMApKWigBKWiigAooooAKoax/x5x/9fNv/wCjkq/VDWP+POP/AK+bf/0clAF+iiigAooooAKKKKACiiigAooooAKKKKAKGn/8fmp/9fK/+iY6v1Q0/wD4/NT/AOvlf/RMdX6ACiiigAooooAKKKKACiiigApD0paSgDGuZN9gVxjZfQj6/v0P9a2axruPyreVc5/06A/nLGa2ainfl1Ihfl1ClooqywooooAKKKKACiiigAooooAKoaf/AMfmp/8AXyv/AKJjq/VDT/8Aj81P/r5X/wBEx0AX6KKKACiiigAooooAKKKKACiiigBKyfFH/IEf/rtB/wCjUrWrJ8Uf8gR/+u0H/o1Ka3BmvRRRSAz9S/4/tJ/6+2/9Ey1oVn6l/wAf2k/9fbf+iZa0KACiiigAooooAKKKKACiiigAooooAKoaf/x+an/18r/6Jjq/VDT/APj81P8A6+V/9Ex0AX6KKKACiiigAooooAKKKKACiiigAqhrH/HnH/182/8A6OSr9UNY/wCPOP8A6+bf/wBHJQBPJ/x+w/7jfzWp6gk/4/Yf9xv5rU9THdkrdi0UUVRQUUUUAQXW77LL5ed+w7dvXOO1TUyWQRRPI2SFBJxT6XUfQWikpaYhKKhR2N3ImflVFIHuS3+AqakncGUdP/4/NT/6+V/9Ex1fqhp//H5qf/Xyv/omOr9MAooooAKKKKACiiigAooooAKKKKAKGsf8ecf/AF82/wD6OSr9UNY/484/+vm3/wDRyVeoAWkoooAKKKq3l6lrt3AtuzjFTKSirsmUlFXZaNV5r23gbZI+GxngE1myTXeoROscQMRbHHB9fWrcGlwRNubL5HRsEVz+1nU/hrTuzH2sp/w182VpZL68XMK4i3HaynBI/OrEGmbZd88vncYwy1eRFjXaihVHQAU6qjh1fmm7saoq95O7GJGsahUUKB2AxT6KK6ErG4VlaQ9019qXnwwovngkpMWIbyo+OVHGOc/hjvWrVHT/APj81P8A6+V/9Ex0AX6SlooAKKKKACiiigAooooAKKKKACqGsf8AHnH/ANfNv/6OSr9UNY/484/+vm3/APRyUAX6KKKACiiigAooooAKKKKACiiigAooooAoaf8A8fmp/wDXyv8A6Jjq/VDT/wDj81P/AK+V/wDRMdX6ACiiigAooooAKKKKACiiigAooooAydR/1Uv/AF+W3/oyOtWsrUf9XL/1+W3/AKMjrWqY7Ex2CiiiqKCiiigAooooAKKKKACiiigAqhp//H5qf/Xyv/omOr9UNP8A+PzU/wDr5X/0THQBfooooAKKKKACiiigAooooAKKKKAErJ8Uf8gR/wDrtB/6NStasnxR/wAgR/8ArtB/6NSmtwZr0UUUgM/Uv+P7Sf8Ar7b/ANEy1oVn6l/x/aT/ANfbf+iZa0KACiiigAooooAKKKKACiiigAooooAKoaf/AMfmp/8AXyv/AKJjq/VDT/8Aj81P/r5X/wBEx0AX6KKKACiiigAooooAKKKKACiiigAqhrH/AB5x/wDXzb/+jkq/VDWP+POP/r5t/wD0clAE0pAvoAT1VgP0qxVK5B/tC0ODj5v5VdrODu5f10Ii7thS0UVoWFFFFAEcsYlieNsgMCCRT6hut32WXy879h27eucdqmFLqPoFLRSUxESoRcvJxhlUD8Cf8aloopJWAo6f/wAfmp/9fK/+iY6v1Q0//j81P/r5X/0THV+mAUUUUAFFFFABRRRQAUUlLQAUlLSUAUdY/wCPOP8A6+bf/wBHJV6qGsf8ecf/AF82/wD6OSpLi+jiRijLJIDjYG5zUykoq7JlJRV2W6pT6nBDtwfMz/cIOKrLJqF1I5jzCvHysP8A61WrXT4YQjlP3qjk5OM96w9pOp/DVvNmPPOfwK3qVC91qHmGBwsJO3a30+lWbLT1tmEhYl9uCO1XcAUtVGgk+aWrKjRSfNLVgBiiilrc2EopaKACkpaKACqGn/8AH5qf/Xyv/omOr9ZOk2Vrb32pNBbQxMs4QFIwpC+VGccds84oA1qKKKACiiigAooooAKKKKACiiigAqhrH/HnH/182/8A6OSr9UNY/wCPOP8A6+bf/wBHJQBfooooAKKKKACiiigAooooAKKKKACiiigChp//AB+an/18r/6Jjq/VDT/+PzU/+vlf/RMdX6ACiiigAooooAKKKKACiiigAooooAydR/1cv/X5bf8AoyOtasnUf9XL/wBflt/6MjrWqY7Ex2CiiiqKCiiigAooooAKKKKACiiigAqhp/8Ax+an/wBfK/8AomOr9UNP/wCPzU/+vlf/AETHQBfooooAKKKKACiiigAopKKAFpKKKADvWT4n/wCQI/8A12g/9GpWo7rGpZ2CgdyawPEl6JLAwxLvQywkyA8D96v+FTzxi0mTKSWjOioooqijP1L/AI/tJ/6+2/8ARMtaFZesmVbjSzAiPILs4V3Kg/uZe4B/lUvm6r/z5WX/AIFt/wDG6AL9FUPN1X/nysv/AALb/wCN0ebqv/PlZf8AgW3/AMboAv0VQ83Vf+fKy/8AAtv/AI3R5uq/8+Vl/wCBbf8AxugC/RVDzdV/58rL/wAC2/8AjdHm6r/z5WX/AIFt/wDG6AL9FUPN1X/nysv/AALb/wCN0ebqv/PlZf8AgW3/AMboAv0VQ83Vf+fKy/8AAtv/AI3R5uq/8+Vl/wCBbf8AxugC/VDT/wDj81P/AK+V/wDRMdHm6r/z5WX/AIFt/wDG6pWMupfa9R22loSbgbgbphg+VH0/d88Y9KANyiqHm6r/AM+Vl/4Ft/8AG6PN1X/nysv/AALb/wCN0AX6Koebqv8Az5WX/gW3/wAbo83Vf+fKy/8AAtv/AI3QBfoqh5uq/wDPlZf+Bbf/ABujzdV/58rL/wAC2/8AjdAF+iqHm6r/AM+Vl/4Ft/8AG6PN1X/nysv/AALb/wCN0AX6Koebqv8Az5WX/gW3/wAbo83Vf+fKy/8AAtv/AI3QBfqhrH/HnH/182//AKOSjzdV/wCfKy/8C2/+N1S1WXUjaJvtLRR9og5W5Y8+amP+WY74/wDr0Aak/wDx8W3++f8A0E1PWXLJqRlh3WloGDHaBcsQTg9f3fHGfWpvN1X/AJ8rP/wLb/43Ux3ZK3Zfoqh5uq/8+Vl/4Ft/8bo83Vf+fKy/8C2/+N1RRfoqh5uq/wDPlZf+Bbf/ABujzdV/58rL/wAC2/8AjdAFuaQRRPIwJCgk4p9Z0x1SWJ42s7MBgQcXbf8Axun+bqv/AD52f/gW3/xul1DoX6SqPm6r/wA+Vl/4Ft/8bo83Vf8Anysv/Atv/jdMCeP/AI/pv+uafzap6zgdUErSCzs8sAD/AKW3bP8A0z96f5uq/wDPlZ/+Bbf/ABupirDYaf8A8fmp/wDXyv8A6Jjq/WHYy6l9r1HbaWhJuBuBumGD5UfT93zxj0q75uq/8+Vl/wCBbf8AxuqEX6Koebqv/PlZf+Bbf/G6PN1X/nysv/Atv/jdAF+iqHm6r/z5WX/gW3/xujzdV/58rL/wLb/43QBfpKo+bqv/AD5WX/gW3/xujzdV/wCfKy/8C2/+N0AXqKo+dqg/5c7L/wAC2/8AjdVJtUvInaOSC1Rh12zu5H4bAD+dROcYK8mTOcYK8mbOfWqd1qEUDMi5eUY+Tnn8apXCarcAbUVGHTMhVT9SMn9KS3tdShyZbSymfOd7XLZH/kOsfaVKmkFbzZjzznpFW82Q3809wyM8TxpvjTBzjJkUA/UZB/CtKDTYY9rSZkkBzuyRzmqWqyal9kTfaWij7RBgrcsefNTH/LMd8f8A16u+bqv/AD52f/gW3/xuqjQineWrKjRineWrL1FUfN1X/nysv/Atv/jdHm6r/wA+Vl/4Ft/8brc2L1FUfN1X/nysv/Atv/jdHm6r/wA+Vl/4Ft/8boAv0VQ83Vf+fKy/8C2/+N0ebqv/AD5WX/gW3/xugC/RVDzdV/58rL/wLb/43R5uq/8APlZf+Bbf/G6AL9FUPN1X/nysv/Atv/jdHm6r/wA+Vl/4Ft/8boAv1Q0//j81P/r5X/0THR5uq/8APlZf+Bbf/G6pWMupfa9R22loSbgbgbphg+VH0/d88Y9KANyiqHm6r/z5WX/gW3/xujzdV/58rL/wLb/43QBfoqh5uq/8+Vl/4Ft/8bo83Vf+fKy/8C2/+N0AX6Koebqv/PlZf+Bbf/G6PN1X/nysv/Atv/jdAF+iqHm6r/z5WX/gW3/xujzdV/58rL/wLb/43QBfoqh5uq/8+Vl/4Ft/8bo83Vf+fKy/8C2/+N0AX6oax/x5x/8AXzb/APo5KPN1X/nysv8AwLb/AON1S1WXUjaJvtLRR9og5W5Y8+amP+WY74/+vQBuUVQ83Vf+fKy/8C2/+N0ebqv/AD5WX/gW3/xugC/RVDzdV/58rL/wLb/43R5uq/8APlZf+Bbf/G6AL9FUPN1X/nysv/Atv/jdHm6r/wA+Vl/4Ft/8boAv0VQ83Vf+fKy/8C2/+N0ebqv/AD5WX/gW3/xugC/RVDzdV/58rL/wLb/43R5uq/8APlZf+Bbf/G6AL9FUPN1X/nysv/Atv/jdHm6r/wA+Vl/4Ft/8boANP/4/NT/6+V/9Ex1frDsZdS+16jttLQk3A3A3TDB8qPp+754x6Vd83Vf+fKy/8C2/+N0AX6Koebqv/PlZf+Bbf/G6PN1X/nysv/Atv/jdAF+iqHm6r/z5WX/gW3/xujzdV/58rL/wLb/43QBfoqh5uq/8+Vl/4Ft/8bo83Vf+fKy/8C2/+N0AX6Koebqv/PlZf+Bbf/G6PN1X/nysv/Atv/jdAF+iqHm6r/z5WX/gW3/xujzdV/58rL/wLb/43QBBqP8Aq5f+vy2/9GR1rVz2oSX/AJTZtrb/AI+oN3+kNw3mJgD5OR057ZPBxzpebqv/AD5WX/gW3/xupjsTHYv0VQ83Vf8Anysv/Atv/jdHm6r/AM+Vl/4Ft/8AG6oov0VQ83Vf+fKy/wDAtv8A43R5uq/8+Vl/4Ft/8boAv0VQ83Vf+fKy/wDAtv8A43R5uq/8+Vl/4Ft/8boAv0VQ83Vf+fKy/wDAtv8A43R5uq/8+Vl/4Ft/8boAv0VQ83Vf+fKy/wDAtv8A43R5uq/8+Vl/4Ft/8boAv1Q0/wD4/NT/AOvlf/RMdHm6r/z5WX/gW3/xuqVjLqX2vUdtpaEm4G4G6YYPlR9P3fPGPSgDcoqh5uq/8+Vl/wCBbf8AxujzdV/58rL/AMC2/wDjdAF+iqHm6r/z5WX/AIFt/wDG6PN1X/nysv8AwLb/AON0AX6SqPm6r/z5WX/gW3/xujzdV/58rL/wLb/43QBeorOkudTjQu1pZAKMn/S3/wDjdVl1S8mkVEhgDHoEkZ8/mq4/Ws51Yw3ZnOpGG5ryOsaMzHCqMk1Rl1RdwFshmPOcZGP0qjLaavMzFRFtbqJJ2X9Ap4q5Gl/Ecpp1gp6ZF03/AMbrLmq1NvdRnzVJ7aIZFZTXa+bNM6qzEmJs9M9Kh1+1httFl8pNu6aDPJP/AC1Sr3m6r/z5Wf8A4Ft/8brM8QSag2lMJ7a2SPzocslwzEfvV7FB/OtKdGMXfqXGlGOvU6KiiitTUz9S/wCP7Sf+vtv/AETLWhWfqX/H9pP/AF9t/wCiZa0KACiiigAooooAKKKKACiiigAooooAKoaf/wAfmp/9fK/+iY6v1Q0//j81P/r5X/0THQBfooooAKKKKACiiigAooooAKKKKACqGsf8ecf/AF82/wD6OSr9UNY/484/+vm3/wDRyUATz/8AHxbf75/9BNT1BP8A8fFt/vn/ANBNT1Md2St2LRRRVFBRRRQBBdbvssvl537Dt29c47VNTJZBFE8jZIUEnFPpdR9BaKSlpiGB1MhQH5gASPY5/wADTqgj/wCP6b/rmn82qepi7jZR0/8A4/NT/wCvlf8A0THV+qGn/wDH5qf/AF8r/wCiY6vVQhaSiigAoprMFUsxwBySe1VJ9Tghxg+Zn+4QcVEpxgryZMpxiryZd+tUrrUI7aTYVZjjPFUh9s1FJNsg8rdjawx7+lXbXT47aTerMxxj5sVh7WdT4FZdzD2k6nwKy7lI/bNRSPdGPK3Z3Lx7etXoNOt4kIZA5JzlwDVwUVUKEU7y1ZcKKWstWFFFLXQbFDWP+POP/r5t/wD0clXqo6x/x5x/9fNv/wCjkq/QAUUUUAFFFFABRRRQAUUUUAFFFFABVDT/APj81P8A6+V/9Ex1fqhp/wDx+an/ANfK/wDomOgC/RRRQAUUUUAFFFFABRRRQAUUUUAFUNY/484/+vm3/wDRyVfqhrH/AB5x/wDXzb/+jkoAv0UUUAFFFFABRRRQAUUUUAFFFFABRRRQBQ0//j81P/r5X/0THV+qGn/8fmp/9fK/+iY6v0AFFFFABRRRQAUUUUAFFFFABRRRQBk6j/q5f+vy2/8ARkda1ZOo/wCql/6/Lb/0ZHWtUx2JjsFFFFUUFFFFABRRRQAUUUUAFFFFABVDT/8Aj81P/r5X/wBEx1eqjp//AB+an/18r/6JjoAv0lFFABRUcs0cOPMdVz0ycVnz6sgEixht3IDYGM+tZTqwh8TM51Yw3ZpkgdTWVJqxcqtuh3k4+cf/AF6X7Bc3Lg3koKqONvXP5Vft4Ft4ViXkDuetZN1aj091fiZ3qVNtEZ0eny3U0kl2DGTjG0jn+daENpDBtKIu5Rw2OanorSFCENd2XCjGGvUKKKWtjUSsnxR/yBH/AOu0H/o1K1qyfFH/ACBH/wCu0H/o1Ka3BmvRRRSAz9S/4/tJ/wCvtv8A0TLWhWfqX/H9pP8A19t/6Jlq/QAtFJRQAtFJRQAtFJRQAtFJRQAtFJRQAtUNP/4/NT/6+V/9Ex1eqjp//H5qf/Xyv/omOgC/RSUUALRRSUALRSUUALRSUUALRSUUALVDWP8Ajzj/AOvm3/8ARyVeqjrH/HnH/wBfNv8A+jkoAnn/AOPi2/3z/wCgmp6gn/4+Lb/fP/oJqepjuyVuxaKSiqKFopKKAGSxiWJ42yAwIJFPqG63fZZfLzv2Hbt65x2qYUuo+gUtJRTEN2gMWwMkYJp1RrJmd48fdUNn65/wqSkrdAKOn/8AH5qf/Xyv/omOr1UNP/4/NU/6+V/9Ex0txqcEQYId8inG3kfrUznGCvJkSnGCvJl44qlc6jHEqmLbMxONqtVT/Sr+5/5a2yhffH9KtW+mQRBS43yKc7skfpWHtKlTSmrLuY885/AtO5XP2+9DlcRRtxsYe30q5FYW0TiREww6cmrVFaRoxTvLV+ZpGklq9WAGKKKK2NQoopaACikooAo6x/x5x/8AXzb/APo5Kv1Q1j/jzj/6+bf/ANHJV+gAopKKAFopKKAFopKKAFopKKAFopKKAFrJ0mytbe+1JoLaGJlnCApGFIXyozjjtnnFatUdP/4/NT/6+V/9Ex0AX6KSigBaKSigBaKSigBaKSigBaKKSgBaoax/x5x/9fNv/wCjkq9VHWP+POP/AK+bf/0clAF+ikooAWikooAWikooAWikooAWikooAWikooAo6f8A8fmp/wDXyv8A6Jjq/VDT/wDj81P/AK+V/wDRMdXqAFopKKAFopKKAFopKKAFopKKAFpKKKAMbUHyZkx0u7Y5+sif4Vs1kamoVnI6tPak/wDf5a16iF7a+ZEL218wpaSirLFopKKAFoopKAFooooAKSiigAqjp/8Ax+an/wBfK/8AomOrU0qQxmSQ4UdTiseC+aO8vjFCZVmlEikHqPLRemPVTWc6sIfEzOdSEN2bMkscQzI6qD3JxWfPqUheSO2iL4HDqc4/SmR2Mt2BLNK6qzE+WwPAz0q/b2sNtu8pcbuvOaxvVqbaL8TO9SptoihHZ3N1JE92waMDO3oeR9K0ILeK3UrEmATnrmpqK0hRjDXdlwpRjr1CiiitjUKKKKAFopKKACsnxR/yBH/67Qf+jUrWrJ8Uf8gR/wDrtB/6NSmtwZr0lLSUgM/Uv+P7Sf8Ar6b/ANEy1oVmauXFzpZjAL/ajgH/AK4y1KxvGKkxL8pyOfbHrWNSt7N2s38ilG5eoqixvGKkxLlTkc+2PWneZff88k/z+NZ/WV/K/uHyeZcoqn5l9/zyT/P400G8UsREuWOTz7Y9aPrK/lf3ByeZeoqn5l9/zyT/AD+NHmX3/PJP8/jT+sr+V/cHJ5lyiqfmX3/PJP8AP401DeoiqIlwBjr/APXpfWVf4X9wcnmXqKp+Zff88k/z+NNBvQ5bylyQB1+vv70fWV/K/uDk8y9VHT/+PzU/+vlf/RMdAN4HLeUuSAOv19/eq8AmM155aguZ1aUf3WCJgD2wFP4mj6yrfC/uHyeZrUVT8y+/55J/n8aa7XjjBiXqD19Dn1oeJVvhf3C5PMvUVT33v/PJP8/jTMXnleX5S7du3r/9ek8V2i/uHyeZfoqnvvf+eSf5/GmKLxdmIl+Vdo5/+v7UPE/3X9wcnmX6Kp773/nkv+fxpiC8RiREuT6n3J9feh4rX4X9wcnmX6Kok3hcN5S5AI6//X9qYEuwGAiHzNuPI65z60nitdIP7g9n5mjVHWP+POP/AK+bf/0clMdLt1dTEPnOTgj/AB9qiuDPEkTSoFVGVFPXliFA/PFS8XLpB/cNU13L0/8Ar7b/AHz/AOgmrFZUz3MJhLRqP3nH1Off3p6xXSqiiMYXpz759faj6009IP7jOME21c0qKp+Zff8APJP8/jTSb0uG8pcgEdfp7+1aPEr+V/cVyeZeoqn5l9/zyT/P40eZff8APJP8/jR9ZX8r+4OTzLMsgiieRgcKCTin1myRXUkIiMY2gY4I9MetTeZe/wDPJP8AP41KxWusX9w3T8y5RVFGvERVES4Axyf/AK9VbnUZU8yF1XdjB49vrRLGRirtNfIzny01eTNFQReSsehRQD+LVWutSijjdYXBlU4wQcdaox2dxctGXjxGedwI6VIunSqMeVn6kVzSxVfl92BledZvk0Xd/wCRHbQXNzdXX7xoj5uZSp6NsTA6/wB0KfxrRttOjiVvN2zMTnLLUNvLcb50iRSySYkB7MQGx+RH51P5l9/zyT/P41pCcPilGTfoy1hop3bu/UuUVT8y+/55J/n8aPMvv+eSf5/Gt/rK/lf3GvJ5lyiqfmX3/PJP8/jR5l9/zyT/AD+NP6yv5X9wcnmXKKz5lu51CtEvBzwR/jTI4LqNlKxjKkkZI71k8XJSsoOxSpq25p0VRQ3iIqiJcKMDn/69MkS7lDBoh8wAOCOx+tU8VZXUH9wlT13NHNFZK2lwpyI+xHUU8QXQXb5YxjHUe/8AiazjjKj3psp0l0kS6x/x5x/9fNv/AOjkq9WTdGdLdBMgVAyoCPUkKB+ZFSwpdwjCxDpjkj1Pv71Sxcuazg7egvZq25o0VT8y+/55J/n8aPMvv+eSf5/GtfrK/lf3E8nmXKKp+Zff88k/z+NHmX3/ADyT/P40fWV/K/uDk8y5RVPzL7/nkn+fxo8y+/55J/n8aPrK/lf3ByeZcoqiDehy3lLkgDr9ff3p3mX3/PJP8/jSWJX8r+4OTzLlFU/Mvv8Ankn+fxprm8cYMS9Qevoc+tDxK/lf3ByeZerK0h7pr7UvPhhRfPBJSYsQ3lR8cqOMc5/DHerPmX3/ADyT/P41WtWnFxeGJQztMDKD/C3lpwP+A7T+NP6yv5X9wcnmatFU/Mvv+eSf5/GjzL7/AJ5J/n8aPrK/lf3ByeZcoqn5l9/zyT/P40eZff8APJP8/jR9ZX8r+4OTzLlFU/Mvv+eSf5/Gmg3oct5S5IA6/X396X1lfyv7g5PMvUVRJvGKkxL8pyOfbHrQDeBy3lLkgDr6fj70vrP91/cPk8y9RVPzL3/nkn+fxpji8dgTEuR6H3B9fah4qy0i/uBQ8y/VHWP+POP/AK+bf/0clNAvBt/dL8rFhz659/eor9p2gUXChE86Igj+8JF2j8WwPxoWJ7xf3ByeZq0VT8y+/wCeSf5/GjzL7/nkn+fxqvrK/lf3C5PMuUVT8y+/55J/n8aPMvv+eSf5/Gj6yv5X9wcnmXKKp+Zff88k/wA/jTUN4gwIl6k9fU59aX1lX+F/cHJ5l6iqfmX3/PJP8/jR5l9/zyT/AD+NP6yv5X9wcnmXKKok3hcN5S5AI6+v4+1O8y+/55J/n8aX1lfyv7g5PMuUVT8y+/55J/n8aPMvv+eS/wCfxo+sr+V/cHJ5jdP/AOPzU/8Ar5X/ANEx1erJs/OjmvPJUM7TbpQf4W2LwPbG0/jVhjeMVJiX5Tkc+2PWj6yrfC/uHyeZeoqi5vXQqYlwRjr/APXpjJdtEYzENpOevvn1qXirbRf3AqfmaNFU/Mvv+eS/5/GjzL7/AJ5J/n8ar6yv5X9wuTzLlFU/Mvv+eSf5/GjzL7/nkn+fxp/WV/K/uDk8y5RVPzL7/nkn+fxpoN4pYiJcscnn2x60vrK/lf3ByeZeoqi5vHGDEvUHr6HPrQ5vGGDEvUHr6HPrSeJX8r+4fJ5kGqdW/wCu1r/6OFatYl35hZ/OXaDJATj+8JBsH4sAP8Kv+Zff88k/z+NKGJVtYv7iIw03LlFU/Mvv+eSf5/GjzL7/AJ5J/n8av6yv5X9xXJ5lyiqfmX3/ADyT/P40eZff88k/z+NH1lfyv7g5PMuUVT8y9/55J/n8aYwvG35iX5l2nn/6/vUvFdov7hqHmX6Kzz9rEbRmNcNnPPr+NUrm8knkEe0b1bbj3rOeN5V8LuZzcaesmbUkixozMcBRk1nSahNNPssgrjbk5GD/AEqCLTZZfMadSjY+UAjmpre2uLd9yQjOMckVnOvWlb3Wk+25jFVKu3ur8Rq2F1chjPM0eT9wncP51NpsSLeaiAo+ScKvHQeVGcD8ST+NS+Ze/wDPJP8AP41WtWnE94YkDO0wMoP8LeWnA/4DtP41pCdOGvK7+jNYYaMNU9fU1aKp+Zff88k/z+NHmX3/ADyT/P41t9ZX8r+405PMuUVT8y+/55J/n8aaxvGKkxL8pyOfbHrSeJXSL+4OTzL1FZJtLggDy+gx1FSRRXUTArGMhdvJHrn1rGOMm3Z03Yt01bSRpUVngXgCARL8nTn2x60xoLppvNMY3ZB6j/Gqli5JaQf3CVNdWadFZQtrkOr+XyuMcjtUiJdo4YRDIXb1HT86UcXJvWmwdNdGaNZPif8A5Aj/APXaD/0alPkgupERTGMIMDBFUdf+0ro7LJGoTz4STn/pqp9a0p4lynyuDS7ilCyvc6KikorrMyhqX/H9pP8A19t/6Jlq/VDUv+P7Sf8Ar7b/ANEy1foAKWiigApKWigAooooAKKKKACkpaKAEqjp/wDx+an/ANfK/wDomOr9UNP/AOPzU/8Ar5X/ANEx0AXqKWigBKKWigBKKWigApKWigBKKWigBKo6x/x5x/8AXzb/APo5Kv1Q1j/jzj/6+bf/ANHJQBPe/wCoH++n/oQqcdKgvf8AUD/fT/0IVOOlT9pkr4haSiiqKCiiqlzfxQxsVZXdTjZu5qZTUVeTJlJRV2S3hK2kzKSCEJBHbioJ9Tgh24PmZ/uEHFUpZb24jnfmKJVyVYdsduK0YLK3gbfGmGxjOSa51UnUfuaeplzzqL3FZd2UQl3fpuMo+zu33T1xn6VdtLKO03bCzbsZ3Vaoq4UYxfM9WVGkk7vVkKOTdSJn5VRSB7kt/gKmqJYyLl5OMMqgfhn/ABqWtY+Zsyjp/wDx+an/ANfK/wDomOr1UdP/AOPzU/8Ar5X/ANEx1fqhBRRRQAUUUUAJRS0UAFFFFACUtFFAFDWP+POP/r5t/wD0clXqo6x/x5x/9fNv/wCjkq/QAUUUUAFFFFABRRRQAUUUUAJRS0UAFUNP/wCPzU/+vlf/AETHV+snSbK1t77UmgtoYmWcICkYUhfKjOOO2ecUAa1FFFABRRRQAUlLRQAlFLRQAlLRRQAVQ1j/AI84/wDr5t//AEclX6oax/x5x/8AXzb/APo5KAL9FFFABRRRQAUUUUAFFFFACUtFFABRRRQBQ0//AI/NT/6+V/8ARMdXqo6f/wAfmp/9fK/+iY6v0AJS0UUAFFFFABRRRQAUlLRQAlFLSUAZWqdW/wCu1r/6OFatZWqdW/67Wv8A6OFatTHYmOwtJRRVFBRTWYKpZiAB1Jqlc6ksbIsCictn7rdKidSMFeREpxgrsuSSpEu6R1UepOKoXOqxoHSLJbHDjBHSo4be6uyhu2zFkkqRg9/atCC2it1KxJgE565rHmqVV7ui/Ey5qlT4dF+JnjTp7ibfdyAjGMr1/lWhbwLbwrGuSB3PWpqKuFGMHdblwpRg7rcKKKWtjUSqOn/8fmp/9fK/+iY6v1Q0/wD4/NT/AOvlf/RMdAF+iiigApKWigApKWigBKKWigBKKWigBKyfFH/IEf8A67Qf+jUrWrJ8Uf8AIEf/AK7Qf+jUprcGW31C2jco0vI4OATU7TRpEJS4CHHzduazryOHeIIFw7vl267c/wCelLfkx2b2yLlI1XLFuevp+FcXt5rn5raGEqkoptkmonN7pP8A19N/6JlrQrmvMvC+meXGkm26PliRygP7mXIyAf5e301/N1X/AJ8rP/wLb/43XRTn7SCkaU588VIvUtUPN1X/AJ8rL/wLb/43UFvPrLTXQeztiqygJuuGUAbFPB8v5hknn1yO1aFmtRVDzdV/58rL/wAC2/8AjdQXk+srCpis7YN5sYOy4ZjguAePL6Yzk9hk9qANaiqHm6r/AM+Vl/4Ft/8AG6PN1X/nysv/AALb/wCN0AX6KybefWWmug9nbFVlATdcMoA2KeD5fzDJPPrkdqn83Vf+fKy/8C2/+N0AX6KybyfWVhUxWdsG82MHZcMxwXAPHl9MZyewye1T+bqv/PlZf+Bbf/G6AL9UNP8A+PzU/wDr5X/0THR5uq/8+Vl/4Ft/8bqlYy6l9r1HbaWhJuBuBumGD5UfT93zxj0oA3KKoebqv/PlZf8AgW3/AMbqC8n1lYVMVnbBvNjB2XDMcFwDx5fTGcnsMntQBrUVQ83Vf+fKy/8AAtv/AI3R5uq/8+Vl/wCBbf8AxugC/RWTbz6y010Hs7YqsoCbrhlAGxTwfL+YZJ59cjtU/m6r/wA+Vl/4Ft/8boAv0Vk3k+srCpis7YN5sYOy4ZjguAePL6Yzk9hk9qn83Vf+fKy/8C2/+N0AX6Koebqv/PlZf+Bbf/G6gt59Zaa6D2dsVWUBN1wygDYp4Pl/MMk8+uR2oA1qoax/x5x/9fNv/wCjko83Vf8Anysv/Atv/jdUtVl1I2ib7S0UfaIOVuWPPmpj/lmO+P8A69AGpef6gf76f+hCpx0rLupNTMBL2toiqQxK3LMQAc9PLGenqKh/tm6/597P/wACZP8A41WTnGMvedjNzjGXvM2qguLqG22+a23d04zWRbahqM9xOvlxHLZjVW3ALtXoSFJ5z1H6YpYrPVBLvlgtZ0xgLLctkf8AjhqHWc9Ka+fQh1XLSmvn0J3uJb91iiV4kLH96M4IGamh0qFQfPJlYnOeR/Wq9zJq0NuggsrRP3sYxHOzcFxnjy+mM5PYZParXm6r/wA+Vn/4Ft/8boVBPWpqwVFPWerLcsSyxPGeFYbTin1mzyaqYXBtLZcqeUuWLD6Dyxk/jUdtPrLTXIe0tiqygJuuGUAbFPB8v5hknn1yO1b9To6GtRVHzdV/58rL/wAC2/8AjdQXk+srCpis7YN5sYOy4ZjguAePL6Yzk9hk9qYjVorLWXUvtUhFpaF9i5H2lsAZOOfL+vbt78Tebqv/AD5Wf/gW3/xukncbVg0//j81P/r5X/0THV+sOxl1L7XqO20tCTcDcDdMMHyo+n7vnjHpV3zdV/58rL/wLb/43TEX6KybyfWVhUxWdsG82MHZcMxwXAPHl9MZyewye1T+bqv/AD5WX/gW3/xugC/RVDzdV/58rL/wLb/43UFvPrLTXQeztiqygJuuGUAbFPB8v5hknn1yO1AGtRVDzdV/58rL/wAC2/8AjdQXk+srCpis7YN5sYOy4ZjguAePL6Yzk9hk9qANaiqHm6r/AM+Vl/4Ft/8AG6PN1X/nysv/AALb/wCN0AX6KybefWWmug9nbFVlATdcMoA2KeD5fzDJPPrkdqn83Vf+fKy/8C2/+N0AGsf8ecf/AF82/wD6OSr9Yeqy6kbRN9paKPtEHK3LHnzUx/yzHfH/ANervm6r/wA+Vl/4Ft/8boAv0VQ83Vf+fKy/8C2/+N1Bbz6y010Hs7YqsoCbrhlAGxTwfL+YZJ59cjtQBrUVQ83Vf+fKy/8AAtv/AI3UF5PrKwqYrO2DebGDsuGY4LgHjy+mM5PYZPagDWoqh5uq/wDPlZf+Bbf/ABujzdV/58rL/wAC2/8AjdAF+ism3n1lproPZ2xVZQE3XDKANing+X8wyTz65Hap/N1X/nysv/Atv/jdAF+ism8n1lYVMVnbBvNjB2XDMcFwDx5fTGcnsMntU/m6r/z5WX/gW3/xugC/VDT/APj81P8A6+V/9Ex0ebqv/PlZf+Bbf/G6pWMupfa9R22loSbgbgbphg+VH0/d88Y9KANyiqHm6r/z5WX/AIFt/wDG6gvJ9ZWFTFZ2wbzYwdlwzHBcA8eX0xnJ7DJ7UAa1FUPN1X/nysv/AALb/wCN0ebqv/PlZf8AgW3/AMboAv0Vk28+stNdB7O2KrKAm64ZQBsU8Hy/mGSefXI7VP5uq/8APlZf+Bbf/G6AL9FZN5PrKwqYrO2DebGDsuGY4LgHjy+mM5PYZPap/N1X/nysv/Atv/jdAF+iqHm6r/z5WX/gW3/xuoLefWWmug9nbFVlATdcMoA2KeD5fzDJPPrkdqANaqGsf8ecf/Xzb/8Ao5KPN1X/AJ8rL/wLb/43VLVZdSNom+0tFH2iDlbljz5qY/5Zjvj/AOvQBuUVQ83Vf+fKy/8AAtv/AI3R5uq/8+Vl/wCBbf8AxugC/RWTbz6y010Hs7YqsoCbrhlAGxTwfL+YZJ59cjtU/m6r/wA+Vl/4Ft/8boAv0Vk3k+srCpis7YN5sYOy4ZjguAePL6Yzk9hk9qn83Vf+fKy/8C2/+N0AX6Koebqv/PlZf+Bbf/G6gt59Zaa6D2dsVWUBN1wygDYp4Pl/MMk8+uR2oA1qKoebqv8Az5WX/gW3/wAbqC8n1lYVMVnbBvNjB2XDMcFwDx5fTGcnsMntQBrUVQ83Vf8Anysv/Atv/jdHm6r/AM+Vl/4Ft/8AG6ADT/8Aj81P/r5X/wBEx1frDsZdS+16jttLQk3A3A3TDB8qPp+754x6Vd83Vf8Anysv/Atv/jdAF+ism8n1lYVMVnbBvNjB2XDMcFwDx5fTGcnsMntU/m6r/wA+Vl/4Ft/8boAv0VQ83Vf+fKy/8C2/+N1Bbz6y010Hs7YqsoCbrhlAGxTwfL+YZJ59cjtQBrUVQ83Vf+fKy/8AAtv/AI3UF5PrKwqYrO2DebGDsuGY4LgHjy+mM5PYZPagDWoqh5uq/wDPlZf+Bbf/ABujzdV/58rL/wAC2/8AjdAF+krKt59Zaa6D2dsVWUBN1wygDYp4Pl/MMk8+uR2qfzdV/wCfKy/8C2/+N0AUtX3C6j67TJb/AEOJ0/xrbrn9Ykv8Q+bbWysJEYBbhmBCyIxydgx93+foAZv7Zuv+fez/APAmT/41WCqQg2mzFThFtNm1VO51CKAsi/PKCPkwefxqj9p1C9hYQxxjJxlWIAP16498fhTLKLUleYSWFrI8cmBJJcMN3yg5B8s5HOM+oNT7SVTSn95PtJT0h95P5dxqLsWL26gAbSDhuv0q5FYW0MgkRMMOhyaj83Vf+fKy/wDAtv8A43Ve8n1hIVMVnbBjLGDsuGY4LgHjy+mM5PYZParjRitZasuNKK1erNaiqPm6r/z5Wf8A4Ft/8bo83Vf+fKy/8C2/+N1sal6isq3n1lproPZ2xVZQE3XDKANing+X8wyTz65Hap/N1X/nysv/AALb/wCN0AX6KybyfWVhUxWdsG82MHZcMxwXAPHl9MZyewye1T+bqv8Az5WX/gW3/wAboAv1Q0//AI/NT/6+V/8ARMdHm6r/AM+Vl/4Ft/8AG6pWMupfa9R22loSbgbgbphg+VH0/d88Y9KANyiqHm6r/wA+Vl/4Ft/8bqC8n1lYVMVnbBvNjB2XDMcFwDx5fTGcnsMntQBrUVQ83Vf+fKy/8C2/+N0ebqv/AD5WX/gW3/xugC/RWTbz6y010Hs7YqsoCbrhlAGxTwfL+YZJ59cjtU/m6r/z5WX/AIFt/wDG6AL9FZN5PrKwqYrO2DebGDsuGY4LgHjy+mM5PYZPap/N1X/nysv/AALb/wCN0AX6Koebqv8Az5WX/gW3/wAbqC3n1lproPZ2xVZQE3XDKANing+X8wyTz65HagDVrJ8Uf8gR/wDrtB/6NSrHm6r/AM+Vn/4Ft/8AG6zPEMmoNpRE9tbJH50OWS4ZiP3q9ig/nTW4M0JrGGMmR7iSMM2fvADNM3WztJHJOChRBuLcnBPetJlDKVPQ1XFkvmEl22dhvbP55rmlSs/dRjKn2K16YzdaR5W0p9qbG3p/qZa06z9S/wCP3Sf+vpv/AETLWhW6NUFLSUtMYUUUUAFFFFABRRRQAUUUUAFUNP8A+PzU/wDr5X/0THV+qGn/APH5qf8A18r/AOiY6AL9FFFABRRRQAUUUUAFFFFABRRRQAVQ1j/jzj/6+bf/ANHJV+qGsf8AHnH/ANfNv/6OSgC6yhlKsAQeoNQ/Y7b/AJ4R/wDfIqeipcU90JxT3Io7eKJsxxqp6ZAxUtFFNJLRAklsFFFLTGRzSCKJ5GBIUEnFPpk0YlieNiQGBBxT6XUBaKKKYEYjAlaTnLAA/hn/ABp9NDqZGQH5gASPY5/wp1JeQFHT/wDj81P/AK+V/wDRMdX6oaf/AMfmp/8AXyv/AKJjq/TAKKKKACiiigAooooAKKKKACiiigChrH/HnH/182//AKOSr9UNY/484/8Ar5t//RyVfoAKKKKACiiigAooooAKKKKACiiigAqhp/8Ax+an/wBfK/8AomOr9UNP/wCPzU/+vlf/AETHQBfooooAKKKKACiiigAooooAKKKKACqGsf8AHnH/ANfNv/6OSr9UNY/484/+vm3/APRyUAX6KKKACiiigAooooAKKKKACiiigAooooAoaf8A8fmp/wDXyv8A6Jjq/VDT/wDj81P/AK+V/wDRMdX6ACiiigAooooAKKKKACiiigApKWkoAz9ZRTaRsRz9ohXPsZUBH4jirP2O2/54J/3yKg1j/jzj/wCvm3/9HJV6pcIvVolxT6DI4kiG2NAoPYDFPooppW2HsFFLRTGFFFFABRRRQAUUUUAFUNP/AOPzU/8Ar5X/ANEx1fqhp/8Ax+an/wBfK/8AomOgC/RRRQAUUUUAFFFFABRRRQAUUUUAJWT4o/5Aj/8AXaD/ANGpWtWT4o/5Aj/9doP/AEalNbgzXooopAZ+pf8AH9pP/X23/omWtCs/Uv8Aj+0n/r7b/wBEy1oUAFFFFABRRRQAUUUUAFFFFABRRRQAVQ0//j81P/r5X/0THV+qGn/8fmp/9fK/+iY6AL9FFFABRRRQAUUUUAFFFFABRRRQAVQ1j/jzj/6+bf8A9HJV+qGsf8ecf/Xzb/8Ao5KAL9JS0UAFFFFABRRRQBBdbvssvl537Dt29c47VNTJZBFE8jZIUEnFPpdR9BaSiimIgT/j+m/65p/NqnpoUBi2BkjBNOpJWQ2yjp//AB+an/18r/6Jjq/VDT/+PzU/+vlf/RMdX6YgooooAKKKKACiiigAooooAKKKKAKGsf8AHnH/ANfNv/6OSr9UNY/484/+vm3/APRyVfoAKKKKACiiigAooooAKKKKACiiigArJ0mytbe+1JoLaGJlnCApGFIXyozjjtnnFa1UNP8A+PzU/wDr5X/0THQBfooooAKKKKACiiigAooooAKKKKACqGsf8ecf/Xzb/wDo5Kv1Q1j/AI84/wDr5t//AEclAF+iiigAooooAKKKKACiiigAooooAKKKKAKGn/8AH5qf/Xyv/omOr9UNP/4/NT/6+V/9Ex1foAKKKKACiiigAooooAKKKKACiiigChrH/HnH/wBfNv8A+jkq9VHWP+POP/r5t/8A0clX6ACiiigAooooAKKKKACiiigAooooAKoaf/x+an/18r/6Jjq/VDT/APj81P8A6+V/9Ex0AX6KKKACiiigAooooAKKKKACiiigBKyfFH/IEf8A67Qf+jUrWrJ8Uf8AIEf/AK7Qf+jUprcGa9FFFIDP1L/j+0n/AK+2/wDRMtaFZ+pf8f2k/wDX23/omWtCgAooooAKKKKACiiigAooooAKKKKACqGn/wDH5qf/AF8r/wCiY6v1Q0//AI/NT/6+V/8ARMdAF+iiigAooooAKKKKACiiigAooooAKoax/wAecf8A182//o5Kv1Q1j/jzj/6+bf8A9HJQBfooooAKKKKACiiigCOWMSxPG2QGBBIp9Q3W77LL5ed+w7dvXOO1TCl1H0CloopiIlkzO8WPuqGz9c/4VJUCKftkrYOCijP4tU9THbUbKOn/APH5qf8A18r/AOiY6v1Q0/8A4/NT/wCvlf8A0THV+qEFFFFABRRRQAUUUUAFFFFABRRRQBQ1j/jzj/6+bf8A9HJV+qGsf8ecf/Xzb/8Ao5Kv0AFFFFABRRRQAUUUUAFFFFABRRRQAVk6Q9019qXnwwovngkpMWIbyo+OVHGOc/hjvWtVDT/+PzU/+vlf/RMdAF+iiigAooooAKKKKACiiigAooooAKoax/x5x/8AXzb/APo5Kv1Q1j/jzj/6+bf/ANHJQBfooooAKKKKACiiigAooooAKKKKACiiigChp/8Ax+an/wBfK/8AomOr9UNP/wCPzU/+vlf/AETHV+gAooooAKKKKACiiigAooooAKKKKAKGsf8AHnH/ANfNv/6OSr9UNY/484/+vm3/APRyVfoAKKKKACiiigAopKKAFooooAKKKKACqGn/APH5qf8A18r/AOiY6v1Q0/8A4/NT/wCvlf8A0THQBfooooAKKKKACiiigAooooAKKKKAErJ8Uf8AIEf/AK7Qf+jUrWrJ8Uf8gR/+u0H/AKNSmtwZr0UUUgM/Uv8Aj+0n/r7b/wBEy1oVn6l/x/aT/wBfbf8AomWtCgAooooAKKKKACiiigAooooAKKKKACqGn/8AH5qf/Xyv/omOr9UNP/4/NT/6+V/9Ex0AX6KKKACiiigAooooAKKKKACiiigAqhrH/HnH/wBfNv8A+jkq/VDWP+POP/r5t/8A0clAF+iiigAooooAKSlpKAGSyCKJ5GyQoJOKjtLmO8tY7iI5SQZHt7H3qSaMSwvG2cMpBxWZ4W/5F+2/4H/6EapR91y9P1LsuW5rUtJS1JAlFQo7G7kTPyqikD3Jb/AVNSTuDKOn/wDH5qf/AF8r/wCiY6v1Q0//AI/NT/6+V/8ARMdX6YBRRRQAUUUUAFFFFABRRRQAUUUUAUNY/wCPOP8A6+bf/wBHJV+qGsf8ecf/AF82/wD6OSr9ABRRRQAUUUUAFFFFABRRRQAUUUUAFUNP/wCPzU/+vlf/AETHV+snSbK1t77UmgtoYmWcICkYUhfKjOOO2ecUAa1FFFABRRRQAUUUUAFFFFABRRRQAVQ1j/jzj/6+bf8A9HJV+qGsf8ecf/Xzb/8Ao5KAL9FFFABRRRQAUUUUAFFFFABRRRQAUUUUAUNP/wCPzU/+vlf/AETHV+qGn/8AH5qf/Xyv/omOr9ABRRRQAUUUUAFFFFABRRRQAUUUUAUNY/484/8Ar5t//RyVfqhrH/HnH/182/8A6OSr9ABRRRQAUlLRQAx3VBl2CjIGScck4A/OnVheLbmW202JoX2kzrzgHplh+oFbg6CrcGoqXcpxtFMdRSUtQSFFFFABVDT/APj81P8A6+V/9Ex1fqhp/wDx+an/ANfK/wDomOgC/RRRQAUUUUAFFFFABRRRQAUUUUAJWT4o/wCQI/8A12g/9GpWtWT4o/5Aj/8AXaD/ANGpTW4M16KKKQGfqX/H9pP/AF9t/wCiZa0Ky9ZMq3GlmBEeQXZwruVB/cy9wD/KpfN1X/nysv8AwLb/AON0AX6Koebqv/PlZf8AgW3/AMbo83Vf+fKy/wDAtv8A43QBfoqh5uq/8+Vl/wCBbf8AxujzdV/58rL/AMC2/wDjdAF+iqHm6r/z5WX/AIFt/wDG6PN1X/nysv8AwLb/AON0AX6Koebqv/PlZf8AgW3/AMbo83Vf+fKy/wDAtv8A43QBfoqh5uq/8+Vl/wCBbf8AxujzdV/58rL/AMC2/wDjdAF+qGn/APH5qf8A18r/AOiY6PN1X/nysv8AwLb/AON1SsZdS+16jttLQk3A3A3TDB8qPp+754x6UAblFUPN1X/nysv/AALb/wCN0ebqv/PlZf8AgW3/AMboAv0VQ83Vf+fKy/8AAtv/AI3R5uq/8+Vl/wCBbf8AxugC/RVDzdV/58rL/wAC2/8AjdHm6r/z5WX/AIFt/wDG6AL9FUPN1X/nysv/AALb/wCN0ebqv/PlZf8AgW3/AMboAv0VQ83Vf+fKy/8AAtv/AI3R5uq/8+Vl/wCBbf8AxugC/VDWP+POP/r5t/8A0clHm6r/AM+Vl/4Ft/8AG6parLqRtE32loo+0QcrcsefNTH/ACzHfH/16ANyiqHm6r/z5WX/AIFt/wDG6PN1X/nysv8AwLb/AON0AX6Koebqv/PlZf8AgW3/AMbo83Vf+fKy/wDAtv8A43QBfoqh5uq/8+Vl/wCBbf8AxujzdV/58rP/AMC2/wDjdAFi73fZZtmd2w429c4rO8Lf8gC2/wCBf+hGpprnVIondrKzwqknF23/AMbrH8KTX/8AZrrbwwTRrKQDLOyFeBwAEbjv171rFXpy9V+pql+7fqdTS1Q83Vf+fKy/8C2/+N0ebqv/AD5Wf/gW3/xusjIsqhFy8nGGVQPwJ/xqWqPm6r/z5Wf/AIFt/wDG6PN1X/nys/8AwLb/AON0krAGn/8AH5qf/Xyv/omOr9YdjLqX2vUdtpaEm4G4G6YYPlR9P3fPGPSrvm6r/wA+Vl/4Ft/8bpgX6Koebqv/AD5WX/gW3/xujzdV/wCfKy/8C2/+N0AX6Koebqv/AD5WX/gW3/xujzdV/wCfKy/8C2/+N0AX6Koebqv/AD5WX/gW3/xujzdV/wCfKy/8C2/+N0AX6Koebqv/AD5WX/gW3/xujzdV/wCfKy/8C2/+N0AX6Koebqv/AD5WX/gW3/xujzdV/wCfKy/8C2/+N0AGsf8AHnH/ANfNv/6OSr9Yeqy6kbRN9paKPtEHK3LHnzUx/wAsx3x/9ervm6r/AM+Vl/4Ft/8AG6AL9FUPN1X/AJ8rL/wLb/43R5uq/wDPlZf+Bbf/ABugC/RVDzdV/wCfKy/8C2/+N0ebqv8Az5WX/gW3/wAboAv0VQ83Vf8Anysv/Atv/jdHm6r/AM+Vl/4Ft/8AG6AL9FUPN1X/AJ8rL/wLb/43R5uq/wDPlZf+Bbf/ABugC/RVDzdV/wCfKy/8C2/+N0ebqv8Az5WX/gW3/wAboAv1Q0//AI/NT/6+V/8ARMdHm6r/AM+Vl/4Ft/8AG6pWMupfa9R22loSbgbgbphg+VH0/d88Y9KANyiqHm6r/wA+Vl/4Ft/8bo83Vf8Anysv/Atv/jdAF+iqHm6r/wA+Vl/4Ft/8bo83Vf8Anysv/Atv/jdAF+iqHm6r/wA+Vl/4Ft/8bo83Vf8Anysv/Atv/jdAF+iqHm6r/wA+Vl/4Ft/8bo83Vf8Anysv/Atv/jdAF+iqHm6r/wA+Vl/4Ft/8bo83Vf8Anysv/Atv/jdAF+qGsf8AHnH/ANfNv/6OSjzdV/58rL/wLb/43VLVZdSNom+0tFH2iDlbljz5qY/5Zjvj/wCvQBuUVQ83Vf8Anysv/Atv/jdHm6r/AM+Vl/4Ft/8AG6AL9FUPN1X/AJ8rL/wLb/43R5uq/wDPlZf+Bbf/ABugC/RVDzdV/wCfKy/8C2/+N0ebqv8Az5WX/gW3/wAboAv0VQ83Vf8Anysv/Atv/jdHm6r/AM+Vl/4Ft/8AG6AL9FUPN1X/AJ8rL/wLb/43R5uq/wDPlZf+Bbf/ABugC/RVDzdV/wCfKy/8C2/+N0ebqv8Az5WX/gW3/wAboANP/wCPzU/+vlf/AETHV+sOxl1L7XqO20tCTcDcDdMMHyo+n7vnjHpV3zdV/wCfKy/8C2/+N0AX6Koebqv/AD5WX/gW3/xujzdV/wCfKy/8C2/+N0AX6Koebqv/AD5WX/gW3/xujzdV/wCfKy/8C2/+N0AX6Koebqv/AD5WX/gW3/xujzdV/wCfKy/8C2/+N0AX6Koebqv/AD5WX/gW3/xujzdV/wCfKy/8C2/+N0AX6Koebqv/AD5WX/gW3/xujzdV/wCfKy/8C2/+N0AGsf8AHnH/ANfNv/6OSr9Yeqy6kbRN9paKPtEHK3LHnzUx/wAsx3x/9ervm6r/AM+Vl/4Ft/8AG6AL9FUPN1X/AJ8rL/wLb/43R5uq/wDPlZf+Bbf/ABugC/SVR83Vf+fKy/8AAtv/AI3R5uq/8+Vl/wCBbf8AxugDM8ZqzaZCFUk+dnAHYKxNdAOg+lc7r8l+1qgntrZF/eYKXDN/yyfPVB2yfwx3zWqJdVx/x52f/gW3/wAbrWT/AHcV6mkn7iRfoqh5uq/8+Vl/4Ft/8bo83Vf+fKy/8C2/+N1kZl+iqHm6r/z5WX/gW3/xujzdV/58rL/wLb/43QBfqhp//H5qf/Xyv/omOjzdV/58rL/wLb/43VKxl1L7XqO20tCTcDcDdMMHyo+n7vnjHpQBuUVQ83Vf+fKy/wDAtv8A43R5uq/8+Vl/4Ft/8boAv0VQ83Vf+fKy/wDAtv8A43R5uq/8+Vl/4Ft/8boAv0VQ83Vf+fKy/wDAtv8A43R5uq/8+Vl/4Ft/8boAv0VQ83Vf+fKy/wDAtv8A43R5uq/8+Vl/4Ft/8boAv0VQ83Vf+fKy/wDAtv8A43R5uq/8+Vl/4Ft/8boAvVk+KP8AkCP/ANdoP/RqVY83Vf8Anys//Atv/jdZniGTUG0oie2tkj86HLJcMxH71exQfzprcGdFRRRSAz9S/wCP7Sf+vtv/AETLWhWfqX/H9pP/AF9t/wCiZa0KACiiigAooooAKKKKACiiigAooooAKoaf/wAfmp/9fK/+iY6v1Q0//j81P/r5X/0THQBfooooAKKKKACiiigAooooAKKKKACqGsf8ecf/AF82/wD6OSr9UNY/484/+vm3/wDRyUAX6KKKACiiigApKWkoAZNGJYXjbOGBBxWL4UiENjIikkFlfn1aNCf51rXz+XZTvu27Y2Oc4xx1rN8Nf8ej/wDbP/0THVxfuyXoaK/IzZoooqDMgj/4/pv+uafzap6YIwJWk5ywAP4Z/wAafUxVhso6f/x+an/18r/6Jjq/VDT/APj81P8A6+V/9Ex1fqhBRRRQAUUUUAFFFFABRRRQAUUUUAUNY/484/8Ar5t//RyVfqhrH/HnH/182/8A6OSr9ABRRRQAUUUUAFFFFABRRRQAUUUUAFUNP/4/NT/6+V/9Ex1fqhp//H5qf/Xyv/omOgC/RRRQAUUUUAFFFFABRRRQAUUUUAFUNY/484/+vm3/APRyVfqhrH/HnH/182//AKOSgC/RRRQAUUUUAFFFFABRRRQAUUUUAFFFFAFDT/8Aj81P/r5X/wBEx1fqhp//AB+an/18r/6Jjq/QAUUUUAFFFFABRRRQAUUUUAFFFFAFDWP+POP/AK+bf/0clX6oax/x5x/9fNv/AOjkq/QAUUUUAFFFFAGN4l/480/7af8AoqStgdBWP4l/480/7af+ipK2B0FXL4UW/hQtFJRUEC0UUUAFUNP/AOPzU/8Ar5X/ANEx1fqhp/8Ax+an/wBfK/8AomOgC/RRRQAUUUUAFFFFABRRRQAUUUUAJWT4o/5Aj/8AXaD/ANGpWtWT4o/5Aj/9doP/AEalNbgzXooopAZ+pf8AH9pP/X23/omWtCs/Uv8Aj+0n/r7b/wBEy1oUAFFFFABRRRQAUUUUAFFFFABRRRQAVQ0//j81P/r5X/0THV+qGn/8fmp/9fK/+iY6AL9FFFABRRRQAUUUUAFFFFABRRRQAVQ1j/jzj/6+bf8A9HJV+qGsf8ecf/Xzb/8Ao5KAL9FFFABRRRQAUlLRQBU1RDJpd0g4LRMBn6GsnSLpbPS3mfG0PApJOAAY4xnPtnNa2qOY9MunHVYmIz9DXKTo0uheWHKAujHHcLbhsH8q3pR5lZ7G9NXjZna0Ug6CqEGppLqt1YFNrwKrKc53ggE9uMZFYqLd7dDFJvYvB1MhQH5gASPY5/wp1ZHh65a7tEmfJYwopJOSSGYZz74zWvSaabT6DlHldijp/wDx+an/ANfK/wDomOr9UNP/AOPzU/8Ar5X/ANEx1foJCiiigAooooAKKKKACiiigAooooAoax/x5x/9fNv/AOjkq/VDWP8Ajzj/AOvm3/8ARyVfoAKKKKACiiigAooooAKKKKACiiigArJ0mytbe+1JoLaGJlnCApGFIXyozjjtnnFa1UNP/wCPzU/+vlf/AETHQBfooooAKKKKACiiigAooooAKKKKACqGsf8AHnH/ANfNv/6OSr9UNY/484/+vm3/APRyUAX6KKKACiiigAooooAKKKKACiiigAooooAoaf8A8fmp/wDXyv8A6Jjq/VDT/wDj81P/AK+V/wDRMdX6ACiiigAooooAKKKKACiiigAooooAoax/x5x/9fNv/wCjkq/VDWP+POP/AK+bf/0clX6ACiiigApKWigDG8S/8eaf9tP/AEVJTrHVHudRjiKYSa0ScDP3Tk5HTnqPy96Z4l/480/7af8AoqSszSbgDW7BUUsPsSQuecKdpcfoP84rpjDmp+hvGN4HWUUh6Vg2+t/ZtCsLqdCwkcROxYkjGQW6c9M496xjByWhkot7G/S0g6UVBItUNP8A+PzU/wDr5X/0THV+qGn/APH5qf8A18r/AOiY6AL9FFFABRRRQAUUUUAFFFFABRRRQAlZPij/AJAj/wDXaD/0ala1ZPij/kCP/wBdoP8A0alNbgzXooopAZ+pf8f2k/8AX23/AKJlrQrP1L/j+0n/AK+2/wDRMtaFABRRRQAUUUUAFFFFABRRRQAUUUUAFUNP/wCPzU/+vlf/AETHV+qGn/8AH5qf/Xyv/omOgC/RRRQAUUUUAFFFFABRRRQAUUUUAFUNY/484/8Ar5t//RyVfqhrH/HnH/182/8A6OSgC/RRRQAUUUUAFJS0lAFbUNv9n3G/G3y2znpjFc/NZukL2Uf7xxKY17bj9lwPpW/qiGTTLpB1aJgM/Q1kLMx8SSwkDalyrA98mBgf5CtaV9WjanezI9L1K4jm33b/AOiC3Rd5JY7xGHPHrgsScc4FM0u9imvpNRk2ruicyMqnjCQ5HrgHNSaRYxapobJOrLHIybGGN3yoqkjrjlSPpTdbtf7Mtd1rAPs5jmSUjA2l8Y9O+B34Fb+65cvXYv3W7dSfwdIZNIKlVHlyFAQOSPvc/ixrfrJ0WJLSe9tIlwkTpg+uY1/wz+Na1c9WSlNtdTKr8bZR0/8A4/NT/wCvlf8A0THV+qGn/wDH5qf/AF8r/wCiY6v1mZhRRRQAUUUUAFFFFABRRRQAUUUUAUNY/wCPOP8A6+bf/wBHJV+qGsf8ecf/AF82/wD6OSr9ABRRRQAUUUUAFFFFABRRRQAUUUUAFZOkPdNfal58MKL54JKTFiG8qPjlRxjnP4Y71rVQ0/8A4/NT/wCvlf8A0THQBfooooAKKKKACiiigAooooAKKKKACqGsf8ecf/Xzb/8Ao5Kv1Q1j/jzj/wCvm3/9HJQBfooooAKKKKACiiigAooooAKKKKACiiigChp//H5qf/Xyv/omOr9UNP8A+PzU/wDr5X/0THV+gAooooAKKKKACiiigAooooAKKKKAKGsf8ecf/Xzb/wDo5Kv1Q1j/AI84/wDr5t//AEclX6ACiiigApKWkoAoaiiyXFijqGVpmBBGQR5b1gaLG630MpHyMYVBz3FuxP8AMV0N9/x92H/XY/8Aot65ifzU0BpYlBCNGHz2VrdVz/49XVRu04rr/mdFPVW7k9lrs9po+Lhw0yNjMmWJVkLJk57nA+lVLWTz/DSRSKpWGWULx/0ydgfrk1vS+GrGdRuMgIhWLIxnAxg9OvGM+lY2oyxwahe6fHGqRrukQIuAP3DA/wBP1raMoTT5Frv/AF95pFxlflWu52Y6UVDazrc20U6AhZEDAHrgjNTV57OMWqGn/wDH5qf/AF8r/wCiY6v1Q0//AI/NT/6+V/8ARMdAF+iiigAooooAKKKKACiiigAooooASsnxR/yBH/67Qf8Ao1K1qyfFH/IEf/rtB/6NSmtwZr0UUUgM/Uv+P7Sf+vtv/RMtaFZ+pf8AH9pP/X23/omWr9AC0UlFAC0UlFAC0UlFAC0UlFAC0UlFAC1Q0/8A4/NT/wCvlf8A0THV6qOn/wDH5qf/AF8r/wCiY6AL9FJRQAtFJRQAtFJRQAtFJRQAtFJRQAtUNY/484/+vm3/APRyVeqjrH/HnH/182//AKOSgC/RSUUALRSUUALSUUUAVdUcx6ZdOOqxMRn6GufkiaPx3EzEYlXcMemwj+YNdDqG3+z7jfjb5bZz0xis/wD5m/8A7cv/AGetqM+Xm06M2pysn8zUtoFtraOBCSsahQT1wBii4gW4jCOSAHV+PVWBH8qlorG+tzHzMzTyP7Y1QZGd8fH/AAAVp1Sh/wCQxdf9cIv/AEKSrtORU3dlHT/+PzU/+vlf/RMdX6oaf/x+an/18r/6Jjq9SJFopKKAFopKKAFopKKAFopKKAFopKKAKOsf8ecf/Xzb/wDo5Kv1Q1j/AI84/wDr5t//AEclXqAFopKKAFopKKAFopKKAFopKKAFopKKAFqhp/8Ax+an/wBfK/8AomOr1ZWkWVrb32pNb20MTLOEBSMKQvlRnHHbPOKANaikooAWikooAWikooAWikooAWikooAWqGsf8ecf/Xzb/wDo5KvVR1j/AI84/wDr5t//AEclAF+ikooAWikooAWikooAWikooAWikooAWikooAo6f/x+an/18r/6Jjq/VDT/APj81P8A6+V/9Ex1eoAWikooAWikooAWikooAWikooAWikooAo6x/wAecf8A182//o5Kv1Q1j/jzj/6+bf8A9HJV6gBaKSigBaSiigDH1L/kYNI/7bf+g1T0+z/tDRZrbOA7QZOccCOInHvgGrmp8eINI/7bf+g1F4Sm87T5X27cOqYzn7sar/SurVU1JdP82b6qCa/rVm72qlc2Xn6jaXROBbq/HqWAA/DGf0q7SHoa5lJp6GKbTM/QJlm0W0ZQQBGE59V4P8q0ayPC3/IAtv8Agf8A6Ea16qqrTa8xzVpNC1Q0/wD4/NT/AOvlf/RMdXqo6f8A8fmp/wDXyv8A6JjqCS/RSUUALRSUUALRSUUALRSUUALRSUUAFZPij/kCP/12g/8ARqVrVk+KP+QI/wD12g/9GpTW4M16SlopAZ2pf8fuk/8AX23/AKJlq19lg37/ACY92c7tozn1qjrJlW40swIjyC7OFdyoP7mXuAf5VN5uq/8APlZ/+Bbf/G6TSYFuSKOVdsiK4znDDNEcUcS7Y0VBnOFGKqebqv8Az5Wf/gW3/wAbo83Vf+fKz/8AAtv/AI3RZbhcsfZYN+/yY9+c7tozn1p8kUcq7ZEVwDkBhmqnm6r/AM+Vn/4Ft/8AG6PN1X/nzs//AALb/wCN0WQ7luOKOJdsaKgJzhRimfZYN+/yY9+c7tozn1qv5uq/8+dn/wCBbf8AxujzdV/58rP/AMC2/wDjdFkK7LckUcq7ZEVxnOGGaI4o4l2xoqDOcKMVU83Vf+fKz/8AAtv/AI3R5uq/8+Vn/wCBbf8Axuiy3C5Y+ywb9/kx7853bRnPrT5Io5V2yIrgHIDDNVPN1X/nys//AALb/wCN0ebqv/PnZ/8AgW3/AMbosh3LccUcS7Y0VATnCjFULGGJ77UWaNWKXI2kj7v7qM8fiSfxqTzdV/587P8A8C2/+N1SsZdTF3qO20tCTcDdm6YYPlR9P3fPGPSiyC7NiSKOVdsiK4znDDNEcUcS7Y0VBnOFGKqebqv/AD5Wf/gW3/xujzdV/wCfKz/8C2/+N0WW4rlj7LBv3+THvzndtGc+tPkijlXbIiuAcgMM1U83Vf8Anys//Atv/jdHm6r/AM+dn/4Ft/8AG6LIdy3HFHEu2NFQE5woxTPssG/f5Me/Od20Zz61X83Vf+fOz/8AAtv/AI3R5uq/8+Vn/wCBbf8AxuiyFdluSKOVdsiK4znDDNEcUcS7Y0VBnOFGKqebqv8Az5Wf/gW3/wAbo83Vf+fKz/8AAtv/AI3RZbhcsfZYN+/yY9+c7tozn1p8kUcq7ZEVwDkBhmqnm6r/AM+Vn/4Ft/8AG6PN1X/nzs//AALb/wCN0WQ7luOKOJdsaKgJzhRiqGqwxxwRypGqyG5g+YDB5lQHn3yak83Vf+fOz/8AAtv/AI3VLVZdSNom+0tAPtEHIuWPPmpj/lmO+P8A69FkF2bEkUcq7ZEVxnOGGaI4o4l2xoqDOcKMVU83Vf8Anys//Atv/jdHm6r/AM+Vn/4Ft/8AG6LLcVyx9lg37/Jj35zu2jOfWnyRRyrtkRXAOQGGaqebqv8Az5Wf/gW3/wAbo83Vf+fOz/8AAtv/AI3RZDuW44o4l2xoqAnOFGKZ9lg37/Jj35zu2jOfWq/m6r/z52f/AIFt/wDG6PN1X/nys/8AwLb/AON0WQXY7VYvN024XA3eWxUnscHBqvBYhNekuEUJGtsqABcAksSefbA/Omahcammn3DPaWgURsSRcsSBj08sZ/MVZ83Vf+fKz/8AAtv/AI3VK6KUmolj7LBv3+THvzndtGc+tPkijlXbIiuAcgMM1U83Vf8Anys//Atv/jdHm6r/AM+dn/4Ft/8AG6myJux1vBFFfT+WipmNM7Rju1TfZoN+/wAmPfnO7aM59ayhe6iusG3Fra+a0G8r9obbgNgHds68njHpz2q75uq/8+Vn/wCBbf8AxujlstRyuMs4o5brU1kRXH2pThhn/ljHV6OKOJdsaKgznCjFY9jLqX2vUdtpaEm4G7N0wwfKj6fu+eMelXfN1X/nys//AALb/wCN0WW5Nyx9lg37/Jj35zu2jOfWnyRRyrtkRXAOQGGaqebqv/PlZ/8AgW3/AMbo83Vf+fOz/wDAtv8A43RZDuW44o4l2xoqAnOFGKZ9lg37/Jj35zu2jOfWq/m6r/z52f8A4Ft/8bo83Vf+fKz/APAtv/jdFkK7LckUcq7ZEVxnOGGaI4o4l2xoqDOcKMVU83Vf+fKz/wDAtv8A43R5uq/8+Vn/AOBbf/G6LLcLlj7LBv3+THvzndtGc+tPkijlXbIiuAcgMM1U83Vf+fKz/wDAtv8A43R5uq/8+dn/AOBbf/G6LIdy3HFHEu2NFQE5woxTPssG/f5Me/Od20Zz61X83Vf+fOz/APAtv/jdHm6r/wA+Vn/4Ft/8boshXYmsgGzjyM/6TAPzlUH9CR+NXI4o4l2xoqDOcKMVj6rLqRtE32loo+0Qci6Y8+amP+WY74/+vV3zdV/58rP/AMC2/wDjdFluFyx9lg37/Jj35zu2jOfWnyRRyrtkRXAOQGGaqebqv/PlZ/8AgW3/AMbo83Vf+fOz/wDAtv8A43RZDuW44o4l2xoqAnOFGKZ9lg37/Jj35zu2jOfWq/m6r/z52f8A4Ft/8bo83Vf+fKz/APAtv/jdFkK7LckUcq7ZEVxnOGGaI4o4l2xoqDOcKMVU83Vf+fKz/wDAtv8A43R5uq/8+Vn/AOBbf/G6LLcLlj7LBv3+THvzndtGc+tPkijlXbIiuAcgMM1U83Vf+fKz/wDAtv8A43R5uq/8+dn/AOBbf/G6LIdy3HFHEu2NFQE5woxTPssG/f5Me/Od20Zz61X83Vf+fOz/APAtv/jdHm6r/wA+Vn/4Ft/8boshXZbkijlXbIiuM5wwzVPTQFudRRRhUuQFUdB+6jPH4k0vm6r/AM+Vn/4Ft/8AG6pWMupC71HbaWhJuBuzdMMHyo+n7vnjHpRZbhc1fssG/f5Me/Od20Zz60+SKOVdsiK4ByAwzVTzdV/58rP/AMC2/wDjdHm6r/z52f8A4Ft/8bosh3LccUcS7Y0VATnCjFM+ywb9/kx7853bRnPrVfzdV/587P8A8C2/+N0ebqv/AD5Wf/gW3/xuiyFdluSKOVdsiK4znDDNEcUcS7Y0VBnOFGKqebqv/PlZ/wDgW3/xujzdV/58rP8A8C2/+N0WW4XLH2WDfv8AJj35zu2jOfWnyRRyrtkRXAOQGGaqebqv/PlZ/wDgW3/xujzdV/587P8A8C2/+N0WQ7luOKOJdsaKgJzhRimfZYN+/wAmPfnO7aM59ar+bqv/AD52f/gW3/xujzdV/wCfKz/8C2/+N0WQrstyRRyrtkRXGc4YZqjqkUcViixoqA3VucAY/wCWyU/zdV/58rP/AMC2/wDjdUtVl1I2ib7S0UfaIOVuWPPmpj/lmO+P/r0WW4XNX7LBv3+THvzndtGc+tPkijlXbIiuAcgMM1U83Vf+fKz/APAtv/jdHm6r/wA+dn/4Ft/8bosh3LccUcS7Y0VATnCjFM+ywb9/kx7853bRnPrVfzdV/wCfOz/8C2/+N0ebqv8Az5Wf/gW3/wAboshXZbkijlXbIiuM5wwzRHFHEu2NFQZzhRiqnm6r/wA+Vn/4Ft/8bo83Vf8Anys//Atv/jdFluFyx9lg37/Jj35zu2jOfWnyRRyrtkRXAOQGGaqebqv/AD5Wf/gW3/xujzdV/wCfOz/8C2/+N0WQ7luOKOJdsaKgJzhRimfZYN+/yY9+c7tozn1qv5uq/wDPnZ/+Bbf/ABujzdV/58rP/wAC2/8AjdFkK7LckUcq7ZEVxnOGGaI4o4l2xoqDOcKMVU83Vf8Anys//Atv/jdHm6r/AM+Vn/4Ft/8AG6LLcLkdjDE99qLPGrFLkbSR9391GePxJP41fkijlXbIiuAcgMM1j2Mup/a9R22loSbgbs3TDB8qPp+754x6Vd83Vf8Anzs//Atv/jdFkO7LccUcS7Y0VATnCjFM+ywb9/kx7853bRnPrVfzdV/587P/AMC2/wDjdHm6r/z5Wf8A4Ft/8boshXZbkijlXbIiuM5wwzRHFHEu2NFQZzhRiqnm6r/z5Wf/AIFt/wDG6PN1X/nys/8AwLb/AON0WW4XLH2WDfv8mPfnO7aM59afJFHKu2RFcA5AYZqp5uq/8+Vn/wCBbf8AxujzdV/587P/AMC2/wDjdFkO5bjijiXbGioCc4UYpn2WDfv8mPfnO7aM59ar+bqv/PnZ/wDgW3/xujzdV/58rP8A8C2/+N0WQrstyRRyrtkRXGc4YZojijiXbGioM5woxVTzdV/58rP/AMC2/wDjdHm6r/z5Wf8A4Ft/8bostwuR6rDHHBHKkarIbmDLAYPMqg8++TV+SKOVdsiK4ByAwzWPqsupG0TfaWij7RBytyx581Mf8sx3x/8AXq75uq/8+dn/AOBbf/G6LId2W44o4l2xoqAnOFGKZ9lg37/Jj35zu2jOfWq/m6r/AM+dn/4Ft/8AG6PN1X/nys//AALb/wCN0WQrstyRRyrtkRXGc4YZojijiXbGioM5woxVTzdV/wCfKz/8C2/+N0ebqv8Az5Wf/gW3/wAbostwuU9QjRNf0sKoUSGUtgY3ELkE+vNSaHpsdtpEMcsQZ3/eOHXoxHoehA4/Co521BtVtWeyszIsUhQfaWI6oCc+Xwfw7n8bnm6r/wA+dn/4Ft/8brWUvcUV/W5pKb5Ui3HFHEu2NFQE5IUYphtYNxfyY9+c7tozn1qv5uq/8+dn/wCBbf8Axugy6rg/6HZ/+Bbf/G6ysiLlPw1FHN4etlkRXALnDDP8RrXjijiXbGioM5woxWD4dkv10WAQW1s8fzYZ7hlJ+Y9gh/nWn5uq/wDPnZ/+Bbf/AButayXtZPzZVR+8yx9lg37/ACY9+c7tozn1qpZxRy3WprIiuPtSnDDP/LGOn+bqv/PlZ/8AgW3/AMbqlYy6mLvUdtpaEm4G4G6YYPlR9P3fPGPSsrIm5sRxRxLtjRUBOcKMUz7LBv3+THvzndtGc+tV/N1X/nzs/wDwLb/43R5uq/8APlZ/+Bbf/G6LIV2W5Io5V2yIrjOcMM0RxRxLtjRUGc4UYqp5uq/8+Vn/AOBbf/G6PN1X/nys/wDwLb/43RZbhcsfZYN+/wAmPfnO7aM59afJFHKu2RFcA5AYZqp5uq/8+Vn/AOBbf/G6PN1X/nzs/wDwLb/43RZDuW44o4l2xoqAnOFGKZ9lg37/ACY9+c7tozn1qv5uq/8APnZ/+Bbf/G6PN1X/AJ8rP/wLb/43RZCuy3JFHKu2RFcZzhhmiOKOJdsaKgznCjFVPN1X/nys/wDwLb/43R5uq/8APlZ/+Bbf/G6LLcLlj7LBv3+THuzndtGc+tZ3ihQdFYkA4ngI9v3qVZ83Vf8Anys//Atv/jdZniCTUG0oie1tkj86HLJcMxH71exQfzpxSTBs6KiiigDP1L/j+0n/AK+2/wDRMtX6oal/x/aT/wBfbf8AomWtCgBKKWigAooooAKKKKAEopaKACiiigAqhp//AB+an/18r/6Jjq/VDT/+PzU/+vlf/RMdAF6ilooAKKKKACiiigBKKWigAooooAKoax/x5x/9fNv/AOjkq/VDWP8Ajzj/AOvm3/8ARyUAXqKWigAooooAKKKKAK2obf7PuN+NvltnPTGKsdqq6ohk0u6RerRMB+Rq0OlGg+gUtFFAjG/5m/8A7cv/AGetisx/+Rlj/wCvVv8A0Ja06blzJMufQo6f/wAfmp/9fK/+iY6vVR0//j81P/r5X/0THV+kQFFFFABRRRQAlFLRQAUUUUAFFFFAFDWP+POP/r5t/wD0clXqo6x/x5x/9fNv/wCjkq/QAUUUUAFFFFACUUtFABRRRQAUUUUAJVHT/wDj81P/AK+V/wDRMdX6oaf/AMfmp/8AXyv/AKJjoAv0UUUAFFFFACUUtFABRRRQAUUUUAJVHWP+POP/AK+bf/0clX6oax/x5x/9fNv/AOjkoAv0UUUAFFFFACUUtFABRRRQAUUUUAJRS0UAUNP/AOPzU/8Ar5X/ANEx1fqhp/8Ax+an/wBfK/8AomOr9ABRRRQAlFLRQAUUUUAFFFFACUUtFAFDWP8Ajzj/AOvm3/8ARyVfqhrH/HnH/wBfNv8A+jkq/QAUUUUAJRS0UAUpv+Qxa/8AXCX/ANCjq5VOb/kMWv8A1wl/9Cjq7TfQb6CUHoaWkPSkIy/DcbQ6LDHIMOjOrDPQhyDWpVPSv+PRv+u83/oxquVU3eTZU3eTYVR0/wD4/NT/AOvlf/RMdXqo6f8A8fmp/wDXyv8A6JjqSS/RRRQAlFLRQAUUUUAFFFFACUUtFACVk+KP+QI//XaD/wBGpWtWT4o/5Aj/APXaD/0alNbgzXooopAZ+pf8f2k/9fbf+iZa0Kz9S/4/tJ/6+2/9Ey1oUAFFFFABRRRQAUUUUAFFFFABRRRQAVQ0/wD4/NT/AOvlf/RMdX6oaf8A8fmp/wDXyv8A6JjoAv0UUUAFFFFABRRRQAUUUUAFFFFABVDWP+POP/r5t/8A0clX6oax/wAecf8A182//o5KAL9FFFABRRRQAUUUlAGfrtybTSLmYKGIXaAT6nH9a0B0FZniLb/Y0u7G3fHnPTG9a0x0FVZcu2pbXup/10FopKKkgyC5PitU4wLMn83H+Fa9ZBUjxYGxwbMgf99//XrXqpW0sXPoUdP/AOPzU/8Ar5X/ANEx1fqhp/8Ax+an/wBfK/8AomOr9SQFFFFABRRRQAUUUUAFFFFABRRRQBQ1j/jzj/6+bf8A9HJV+qGsf8ecf/Xzb/8Ao5Kv0AFFFFABRRRQAUUUUAFFFFABRRRQAVk6TZWtvfak0FtDEyzhAUjCkL5UZxx2zzitaqGn/wDH5qf/AF8r/wCiY6AL9FFFABRRRQAUUUUAFFFFABRRRQAVQ1j/AI84/wDr5t//AEclX6oax/x5x/8AXzb/APo5KAL9FFFABRRRQAUUUUAFFFFABRRRQAUUUUAUNP8A+PzU/wDr5X/0THV+qGn/APH5qf8A18r/AOiY6v0AFFFFABRRRQAUUUUAFFFFABRRRQBQ1j/jzj/6+bf/ANHJV+qGsf8AHnH/ANfNv/6OSr9ABRRRQAUUUUAUpv8AkMWv/XCX/wBCjq7VKb/kMWv/AFwl/wDQo6u030G+gUh6UtIelIRT0r/j0b/rvN/6MarlU9K/49G/67zf+jGq5Tluxy3CqOn/APH5qf8A18r/AOiY6vVR0/8A4/NT/wCvlf8A0THSEX6KKKACiiigAooooAKKKKACiiigBKyfFH/IEf8A67Qf+jUrWrJ8Uf8AIEf/AK7Qf+jUprcGa9FFFIDP1L/j+0n/AK+2/wDRMtaFZ+pf8f2k/wDX23/omWtCgAooooAKKKKACiiigAooooAKKKKACqGn/wDH5qf/AF8r/wCiY6v1Q0//AI/NT/6+V/8ARMdAF+iiigAooooAKKKKACiiigAooooAKoax/wAecf8A182//o5Kv1Q1j/jzj/6+bf8A9HJQBfooooAKKKKACkpaSgDK8TIZNDnQYyzIBn/fFag6CqWsoJLDY2cNLEDj/rotXh0qm3ypFt+6l/XQKWiipIMt/wDkZY/+vVv/AEJa06oyqBrVs2BkwSgn/gSVeotZIqTvYo6f/wAfmp/9fK/+iY6v1Q0//j81P/r5X/0THV+gkKKKKACiiigAooooAKKKKACiiigChrH/AB5x/wDXzb/+jkq/VDWP+POP/r5t/wD0clX6ACiiigAooooAKKKKACiiigAooooAKydIe6a+1Lz4YUXzwSUmLEN5UfHKjjHOfwx3rWqhp/8Ax+an/wBfK/8AomOgC/RRRQAUUUUAFFFFABRRRQAUUUUAFUNY/wCPOP8A6+bf/wBHJV+qGsf8ecf/AF82/wD6OSgC/RRRQAUUUUAFFFFABRRRQAUUUUAFFFFAFDT/APj81P8A6+V/9Ex1fqhp/wDx+an/ANfK/wDomOr9ABRRRQAUUUUAFFFFABRRRQAUUUUAUNY/484/+vm3/wDRyVfqhrH/AB5x/wDXzb/+jkq/QAUUUUAFFFFAFKb/AJDFr/1wl/8AQo6u1Rm/5DFr/wBcJf8A0KOrtN9BvoLSHpS0h6UhFPSv+PRv+u83/oxquVj+Hf8AmI/9fsn9K2KqatJlSVmFUdP/AOPzU/8Ar5X/ANEx1fqhp/8Ax+an/wBfK/8AomOpJL9FFFABRRRQAUUUUAFFFFABRRRQAlZPij/kCP8A9doP/RqVrVk+KP8AkCP/ANdoP/RqU1uDNeikopAUNS/4/tJ/6+2/9Ey1oVn6l/x/aT/19t/6Jlq/QAtFJS0AFFJRQAtFJRQAtFFJQAtFJRQAtUNP/wCPzU/+vlf/AETHV6qOn/8AH5qf/Xyv/omOgC/RSUtABRSUUALRRRQAUUlFAC0UlFAC1Q1j/jzj/wCvm3/9HJV6qOsf8ecf/Xzb/wDo5KAL9FJRQAtFJRQAtJRRQBna7u/sxtmd3mR4x1zvWtEdKoay4jsN5zhZYicf9dFq+OlPoU/hQUUUUiTJu7yOHxBZxSfLvidVbPGSVx/6D+ZFa1cx4nhnS+tr6OJpEtirMAD6k9cdOOT7itnSNQXU7FLgKEJJDIG3bSD/AIYP41q4P2amv61NZw91SQaf/wAfmp/9fK/+iY6v1Q0//j81P/r5X/0THV6sjIWiikoAWikooAWikooAWikooAWiikoAo6x/x5x/9fNv/wCjkq/VDWP+POP/AK+bf/0clXqAFopKWgAopKKAFopKKAFopKKAFopKWgAqhp//AB+an/18r/6Jjq/WTpNla299qTQW0MTLOEBSMKQvlRnHHbPOKANaiiigAooooAKKSigBaKSigBaKKSgBaoax/wAecf8A182//o5Kv1Q1j/jzj/6+bf8A9HJQBfopKKAFopKKAFopKWgAooooAKKKKACikooAo6f/AMfmp/8AXyv/AKJjq/VDT/8Aj81P/r5X/wBEx1eoAWiikoAWikpaACikooAWikooAWikooAo6x/x5x/9fNv/AOjkq/VDWP8Ajzj/AOvm3/8ARyVeoAWiikoAWkpaSgDH/wCZv/7cv/Z62KylhZvE0kwI2paqpHfJckf+gmtWrn0Ll0Cg9KKKggxfDrKZNSQMNwvJCRnkA9D+hrarnLi6i0LXCEtsR3uwvIXIAbc24859QccV0fUVrVi7qXRmlRa37hVHT/8Aj81P/r5X/wBEx1eqjp//AB+an/18r/6JjrIzL9FJRQAtFJRQAtFJRQAtFJRQAtFJRQAVk+KP+QI//XaD/wBGpWtWT4o/5Aj/APXaD/0alNbgy5LqFnDKY5buCN16q0gBFTu6ou52CjIGScck4A/OsHXLCG2tJ5LbTI5jKJHlmZhmM46jPPqcD0qDV7hF8N/ZIVeVUghYzAALtJwDgnPO09q2jSUuWz3NlTUrW6mxqX/H7pP/AF9N/wCiZa0M1wqXepavZWVrGSsyXWI7lnKg/upCQSOc4zyPx97X9heJP+ghH/4FSf8AxNN0FGTjOVmgdJRbUnY7DI9ajmmjgieWVtqIpZj1wBzXJ/2F4k/6CEf/AIFSf/E0j+H/ABDIhV76JlYYINzIQR/3zR7Kn1n+YckP5jpJtUs4YEnkmxG6eYp2k5XIGen+0PzqvH4i0uViqXJJALf6tugGT29BXPv4Y1x0VHubdkUbQpncgDjj7vTgflTF8JaupystoDgjIlfoeD/B6VrGlhre9PX+vItQo21kdZHqlnLFFIk2Um+4dp5+YL6epApz6haxzGJpcOGCkbT1+X/4tfz+tcovhjXFVVW5twqfdAnfC854+XjkA/UUp8N68z7zdwFic5Nw+c8f7PsPyFT7Kjf4xclK/wAR2EUyTKWjbIDMp7cgkH9QakyPWuOTw/4hQYS+iUZJwLmQcnk/w+tL/YXiT/oIR/8AgVJ/8TUeyp/zr8SeSH8x0w1C2ZrZRLzcqWi+U/MAM/hx609buBtmJP8AWO0a8Hllzkf+OmuRPhzXkCMLmFjCD5YW4fK8dFyox6dRTh4d8QDGLyEbWLD/AEiTgnOT93qcn86p0qXSY+Sn/MdZ9rg+yfat/wC52eZuwfu4znHXpVK0uoYb7VFkfB+0xnof4o41X9QRWB/wjviDyvK+2Q+Xt27PtMmMemNvSoItE1ua5uUW4j3pIFkczvhmCqw7ZPDDH0PTjIqVL+cFCn/MddcapZ21uJ5ptsZcxg7SfmBII6expJdVs4Qpkmxv8zHyn+DO7t2x/hXLyeGdckjEclzbum7dtadyMnqcbfc0N4Y1x8Brm3bG7GZ3ON3X+Hv39aapUOsx8lL+Y6tdQtWQMJeCqMPlPRzhfzNTGaNZkiLfO6llGOoGM/zFcePDWugAC7gAAUAC4fovI/h7H8qefD/iEuGN9FuAIB+0yZAOMj7vsKl0qXSf5k8lP+Y7HPvRn3rj/wCwvEn/AEEI/wDwKk/+Jo/sLxJ/0EI//AqT/wCJqfZU/wCdfiLkh/MdTHdQS3E0CPmSHHmDB4yMimNqFqqFjLgBXY/KeiHDfka5X/hH/EEZklW7jLty2y4fc+OgztGfxNB8Na6QQbuAghgQbh+jcn+Hufzq/ZUf5yuSn/MdVDqFrPMkUcuXeITKNpGUPQ1MJo2maIN86qGI9jnH8jXHp4a15HDJdwKyrsBFw4IX0+70p40DxCHLi+i3EAE/aZMkDOP4fc0nSpdJ/mDhT6SOqubuC0UNO+wHPYnoCx6ewNUtduYYbRBI+CJYpTwT8qyoWP4ZrAk8O+IJRiW9hcejXMh7Y/u+hIqG+0PW0iV7m6hlUukWDcO33nUDqvTJB/CmqVG6vP8AMFCn1kdlb3cF15nkvu8tzG3BGGHUc0S3UMVxDbu+JZs+WMHnAya5OPw74gi3eXewpubc225kGT6n5etK3h7xA8iSNewl0ztY3MhK564O3il7Klf4/wAw5Kd/iOoub+2tVlaeXYIlVn+UnAYkDp7g1Ms0bTNEG+dVDEY6A5x/I1xzeHNenVvNuYiG4YSXDncAeM/KeO4+vapB4f8AEIcsL6IMQAT9pkyQM4H3fc03SpW+PX5g4U/5jrRNG0zRBvnVQxHoDnH8jUMuoWsNyLeSXEu0Nt2noWCj9TXMDQPEIcuL6LcQAT9pkyQM4/h9zTG8N668nmPdwM+ANxuJCcA5HO315pKlSvrP8xKFPrI3NVvbW5thbCUl3niTAB6+Zj/2Rvy+lbA6Vx9voGsW04nmkt5lTLFRM5OcHBAK9QWJHvXRebqv/PnZ/wDgW3/xusqignaDuTNRSSi7l+kqj5uq/wDPlZf+Bbf/ABujzdV/58rP/wAC2/8AjdZmZPeQfarOaDdt81Cm7GcZGKx7exOka5CluX+yXYZfLydsbBQc8k5JwfT9KurPqhmdPstoSFB2/aWwOvOfL9v096h1H+15LcGOytRIjK6FLksQQfQovUZB5HBNaUpv4ejNItr3e5a0/wD4/NT/AOvlf/RMdXq4mw8RXkc087x2/lSyhpCxZQG2ADkZPRPQ/hWj/wAJWP7ln/3/AJf/AI1Vzw1WLta/oOVGcXax0tFZFjql5fxGW1t7N0DbSftTjn8YvenXd/f2du09xa2aRr1P2pz1OO0XvWPK78ttTPld7F+7uobO3ae4fZGmMnBPU47fWsOTxO0lxIlhp8l3GmP3iEjqO428d/yqmLbXNZkhuZUgW3wjeU0pVJVznoN36+1bNvDeWufs+l6dFu67Lhhn64irotTp6S1f4GtoQ31ZU0nXgBFZ6jFJbzhURDIGJlJ4z045HeugrmtZ0nVNTmgmSKyt5Is/OLhiT3HOwdOfzqDyPE32T7DsXGcfaPO+brnO7OcfhnHam4U6iUotLuhuMJ6p2L+ua5HbEWtvukuhKmY1yDjIbGcc54GPeqZ8QX73SyLpNxiNWRowW6naQT8vUAf+PU7TNG1K0nknuoLK8lcqVeSdtykd8lD7flWsrakpYrYWILHLEXTcnGM/6v0Aoc6UNEr+YOVOOiVyrb+J7BoR9rY28wJDxFWYqQfXFSf8JNpP/P1/5Db/AApr2M0jF30bS2Zjkkzkkn/v1ULaVOblJBpOlhFVlKeccMSRg/6rtg/nU3oPo/vFek+jKF54oiupFt/I2wrcRt524n5VkDZ2474rorDVLPUS/wBkl8zZjd8pGM/Ue1Y2pWMiWyH+ydNj/fwjKTEnmRRj/Vjg9D7E9elV7jQNYN3LNZPa2aSY/dxXDgDA9kHufxqn7Cei90b9lLbQ63IozXD/ANm+Jf71z/4Ej/4qphoviQhT9sxu7G6fK8d+Pw4z/WiWHhHeaG6MVvJHV2t1DeW6z27742zg4I6HHep8iuEi0nxDCgjiWeNB0VbgAD/x6n/2b4l/vXP/AIEj/wCKq3hYX0qL7xuhHpJHY3V1DZ27T3D7I1xk4J6nHb61Q/4SbSf+fo/9+2/wrBfw/wCILiHbLdxlGwSklw5/MbSKi/4RDVf79n/39b/4iiFLDW9+evl/wwRhR+1I6P8A4SbSP+fo/wDftv8ACk/4SbSP+fo/9+2/wrAHhPUxA6H7EWZlIfzW4AByPud8j8q2xp0v/QF0r/v8f/jVTNYaPwtv+vQUlRW12S/8JNpH/P1/5Db/AAp0XiHS5pUjS5y7sFUeWwyT07VUudKnmt5I00nS4mdSocTHKkjr/qqxV8JaujBlltFZTkESuCD/AN8UQjhpJ3bX9egRVFrVtHc5HrVHT/8Aj81Pn/l5X/0THXO/2F4k/wCghH/4FSf/ABNQW+j6/JNdLHexq0coWQ/aZBubYpz93ngqPwqPZU/51+JHJD+Y7fPvRn3rj/7C8Sf9BCP/AMCpP/iaP7C8Sf8AQQj/APAqT/4ml7Kn/OvxDkh/Mdhn3oz71x/9heJP+ghH/wCBUn/xNH9heJP+ghH/AOBUn/xNHsqf86/EOSH8xvXWu6daXDQT3G2RMZGxjjjPYVH/AMJNpH/P0f8Av23+Fc9J4V1maQvLNau7dWaZyT+O2m/8Ihqv9+z/AO/rf/EV0RpYS2s3f+vI1UKFtZHR/wDCTaT/AM/X/kNv8Kkt9e025fZDcbm442MOpAHb1IrmP+EQ1X+/Z/8Af1v/AIinJ4U1iM5jmtEPqszjocj+D1ANEqWFtpN/18gcKHSR2H2uH7H9r3/udnmbsH7uM5x16VF/aln/AGf9u87/AEb+/tPrjpjPWuY/4R3xB5XlfbYfL27dn2mTGPTG3pTD4a1wQi38+Ewk42Cd9o75I2+vp3P41mqVHrP/AIYhQp/zHbZHrVHWP+POPn/l5t//AEclc7/YXiT/AKCEf/gVJ/8AE1BeaPr8MKtNexupljUD7TIfmLgKeV7Eg/hUeyp/zr8SeSH8x2+aq3l/bWK7rmXYNpb7pPAIHb3YVzP9heJP+ghH/wCBUn/xNRy+G9enGJruCQYxh7iQ8de6+oH5U40qV/enp8xqEL6yOlj1mwlUsk+QIjL9xvuA4J6eoqWDULW4maKKXc6sykbSOVxn/wBCFcmvhbWlGFntQNpTAncfKeo+70pyeG9ejcvHdwKxJJIuJAST1/h9h+VU6VDpMpwpdJHVvf2yXqWbS4uJF3Ku08jnv07GmR6pZyvMiTZaFxG/ynhidoHT1rlz4b15phMbuAyqMBzcSbgPrtpF8M64pcrc24LsGYidxuIOQT8vJzzR7Khb4w5KX8x2uR60Z964/wDsLxJ/0EI//AqT/wCJo/sLxJ/0EI//AAKk/wDiaz9lT/nX4kckP5jsM+9GfeuP/sLxJ/0EI/8AwKk/+Jo/sLxJ/wBBCP8A8CpP/iaPZU/51+IckP5jpLzVLOxJFzNsIx/CT1zjoP8AZP5VYhmjnTfG2V3FemOQcH9Qa46Xwxrk/wDrrm3kzj787npnHVfc/nUiaB4iQYS/iUZJwLmQcnk/w+tW6VG2k9fmU4U7aSN+1mjgn1aWVtqJcBmPXAEMZq3cXcFt5fnPt81xGnBOWPQcVx0Wi67O93ELuL5JNku64fDkop/u88EDn0qWTw74gl2+Zewvtbcu65kOD6j5etJUqXWf5iUIdZHXvNHG8au2GkbavucE/wAgakyK44+H/ELFS19ESpypNzJwenHy+maX+wvEn/QQj/8AAqT/AOJpeyp/z/mHJD+Y6wTRtM0Qb51UMR7HOP5GpMiuOHh/xCHLC+iDEAE/aZMkDOP4fc0v9heJP+ghH/4FSf8AxNHsqf8AP+YuSH8x2GRUYmjaVog3zooYj0Bzj+Rrk/7C8Sf9BCP/AMCpP/iaQeH/ABCHLC+i3EYJ+0yZIGcD7vuaPZU/5/zHyQ/mOrtbqG8t1nt33xtnBwR0OO/0pyTRyPIqNlo22sMdDgH+RFcjF4d8QQoEivYY0HRVuZAB/wCO0o0DxCpYi+iBY5Yi5k5PTn5fTFN0qV3af5hyQ/mN99d01ELtcYUbcnY38Qyvb0FWP7QthLLEZfniZFcbTwX+7+ea5E+FNYYENNaEHGQZn7DA/g7CpP8AhG9e3M32uDc5BY/aJMkjpn5ecdqt0qFtJlOFLpI6PVZUeERK2XSe3dh6AzLz/wCOmrrzRxtGrNhpG2rx1OCf5A1xd3ouuwIJZbyNt0kcfFw5OS4C/wAPYtn2qc+H/ELFS19ESpypNzJwenHy+maj2VL+f8yeSH8x1TXcC3K25f8AetjC4PcMR/6C35VPketcYfDuvmQSG8hLjoxuZM9++33P5mn/ANheJP8AoIx/+BUn/wATSdKn0n+YOEOkjrHmSN40dsNI21fc4J/kDUma45vD/iFipa+iJU5Um5k4PTj5fTNL/YXiT/oIR/8AgVJ/8TR7Kn/P+YckP5jo4f8AkMXX/XCL/wBCkq7WFpVprNhE4mS1uZHbPmPdPnHYcoeOv5mr/m6r/wA+Vn/4Ft/8brGdr6Gct9C9RVHzdV/58rL/AMC2/wDjdHm6r/z5WX/gW3/xupJE1TSrfVItsy/vFVhG+T8pPfAIz0FN0gvCstjNK8stsRmVwcurcg8/iOp+7T/N1X/nzs//AALb/wCN1jatNrGn3TakILdY/KEbqsrOB83BPC884HXvW1Pmqfu7+hpC8/cOnqjp/wDx+an/ANfK/wDomOsCHxTdRytHdxWqshZWBZ1wRj0Vvf8A+tjktfEnlXF45S1/fTBxmaT/AJ5ovH7r/Z74/qR4eqvsg6M10OtorNhu9RnhSaK0s2R1DKftTjIP/bOqmp6rqFmscRtrRZ5jtiAndyTkDpsA79yKzjFyfKiVFt2Lep61aabuSV8z7N6x4PzdcDIGByKxLrW9SvEt3g0y6jVJFkJQsRIo7cL0NSaZpOpL5kt/a2t4zgBRczksgGf9hhzn1rYQ6lGiolhYqqjAAumAA/791velTdkuZmt4Q0tcl0vUYdStFnhPs68/K2ASPfr1qxNKkELyyttRFLMcZwBXMS6PrUV41zZfZreIMHFtFO+0kAcY2gHOPamXVh4j1R2Mhitl27SnnMqsOey7s/jR7KDd1Ky/EXJBu6ehck8UNJcSJYWEl5GmP3iFh27jbx3/ACqv/wAJFfWxnmn0qcRswYb2YBBgDGSvqM/jWjp9rf2Fukcen6fvCqrutwylyB1P7v61PMNQnjMcun2DoeqtdMQf/IdHtKSdlDT1Hz007cuhF/wk2k/8/X/kNv8ACorrxTp8Vuz28nnyjGI9rLnn1IplxpU8sYVNJ0uMhlbcJj0DAkf6ruBj8aLbSp4beON9J0uVkUKXMxyxA6/6qhOhvZiXst9SGy8XwTTFbqH7OgXIfcXyfTAFWdcuobzw6Z7d98bTQ4OCOkyjvTLnSp5raSNNJ0uJnUgOJjlSR1/1VYN7o2r6faRGedGtVni3RxzMQMyL2IA61TVGavD3X2CXs5JuOjOkudIvZTcJHqrpbzkkxvGHwD1AJPT+VMfTI5zcad5jLGLe3Xd1OFZ/14rVu7WK7hMUyKw6jcobafUAgjNZI8Pr9oYNsEOOHEcW4n6eXx371nGba3tYUZ3W5YubeK1n0eGBAka3TAAf9cZa1azLyGOC50iOFFRBdNhVGAP3MtadYt3dzJ7hS0UUgCkpaKAEopaKACkpaKAEopaKAEqjp/8Ax+an/wBfK/8AomOr9UNP/wCPzU/+vlf/AETHQBeopaKAEopaKACiiigBKKWigBKKWigAqhrH/HnH/wBfNv8A+jkq/VDWP+POP/r5t/8A0clAF6iiigApaKKAEopaSgBk0giieRgSFBJxT6ZNGJYnjYnDAg4p9LqAtFFJTAiWMi5eTjDKoH4E/wCNS0UUkrAZFjp9m1xqUbWsJRblQFMYwP3SHp/wI/maZc+GLC4VFAeLazHMYUE5OcHjoOg9quaf/wAfmp/9fK/+iY6vVpGrOLumWpyWzOYm8PyaXJDd6SHnuEb7srLjBBBPb+dJDpd/qmrJc6xbLEkaDAQghiGyARk8cmuoorX6zPrv36le2l8xqIsaKiKFVRgADAAp1FFc5kFLRRQAUlLRQAlFLRQBQ1j/AI84/wDr5t//AEclXqo6x/x5x/8AXzb/APo5Kv0AJRS0UAJRS0UAJRS0UAJS0UUAJRS0UAFUNP8A+PzU/wDr5X/0THV+qGn/APH5qf8A18r/AOiY6AL9FFFABRRRQAlFLRQAlFLRQAlFLRQAVQ1j/jzj/wCvm3/9HJV+qGsf8ecf/Xzb/wDo5KAL9FFFACUUtFABSUtFABRRRQAUUUUAJS0UUAUNP/4/NT/6+V/9Ex1eqjp//H5qf/Xyv/omOr9ACUUtFACUUtFACUUtFACUUtFACUUUUAUdY/484/8Ar5t//RyVfqhrH/HnH/182/8A6OSr9ACUUtFACUUtFACUUtFABSUtJQAVHNDHPGY5o1dD1VhkH8KkooAzr3RbG8ikRoERnOTIiAPnOeuKyv8AhHbO+v74kvCsUyxqsWFGPLRumPVjXTVR0/8A4/NT/wCvlf8A0THWsa1SPwstVJx2Zzs+kanaSfZ7C3821inWeN3Zclgo68jjPtWro2jrGGu76Bftkzl2VgGEZ3Ejb6du9bdFVPESlG34lSqyasFFFLWBkJRS0UAFJS0UAJRS0UAJWT4o/wCQI/8A12g/9GpWtWT4o/5Aj/8AXaD/ANGpTW4M1qKKKQFDUv8Aj+0n/r7b/wBEy1fqhqX/AB/aT/19t/6JlrQoAKKKKACiiigAooooAKKKKACiiigAqhp//H5qf/Xyv/omOr9UNP8A+PzU/wDr5X/0THQBfooooAKKKKACiiigAooooAKKKKACqGsf8ecf/Xzb/wDo5Kv1Q1n/AI8o/wDr5t//AEclAF6isyXxBpkMrxvcYdCVYbG4I/Cm/wDCSaV/z8n/AL9t/hT5WaqhVeqi/uNWisr/AISTSv8An5P/AH7b/Cj/AISTSv8An5P/AH7b/CjlY/q9X+V/catFZX/CSaV/z8n/AL9t/hR/wkmlf8/J/wC/bf4UcrD6vV/lf3F+63/ZZfLzv2HG3rnHapqyf+Ej0w8LcFiegEbc/pS/8JJpX/Pyf+/bf4UuV3D2FX+V/catFZX/AAkmlf8APyf+/bf4Uf8ACSaV/wA/J/79t/hT5WH1er/K/uL0f/H9N/1zT+bVPWONf0kStJ9qOWAB/dt2z7e9P/4STSv+fk/9+2/wpRjJDdCr/K/uJ9P/AOPzU/8Ar5X/ANEx1ern7PXdOiub53uCFlnDodjcjy0XPT1U/lVv/hJNK/5+T/37b/CnysX1er/K/uNWisr/AISTSv8An5P/AH7b/Cj/AISTSv8An5P/AH7b/CjlYfV6v8r+41aKyv8AhJNK/wCfk/8Aftv8KP8AhJNK/wCfk/8Aftv8KOVh9Xq/yv7jVorK/wCEk0r/AJ+T/wB+2/wo/wCEk0r/AJ+T/wB+2/wo5WH1er/K/uNWisr/AISTSv8An5P/AH7b/Cj/AISTSv8An5P/AH7b/CjlYfV6v8r+41aKyv8AhJNK/wCfk/8Aftv8KP8AhJNK/wCfk/8Aftv8KOVh9Xq/yv7ifWP+POP/AK+bf/0clXq5/Ute06e2RIrgswnhcjYw4WRWJ6egNW/+Ek0r/n5P/ftv8KOVh9Xq/wAr+41aKyv+Ek0r/n5P/ftv8KP+Ek0r/n5P/ftv8KOVh9Xq/wAr+41aKyv+Ek0r/n5P/ftv8KP+Ek0r/n5P/ftv8KOVh9Xq/wAr+41aKyv+Ek0r/n5P/ftv8KP+Ek0r/n5P/ftv8KOVh9Xq/wAr+41aKyv+Ek0r/n5P/ftv8KP+Ek0r/n5P/ftv8KOVh9Xq/wAr+41aKyv+Ek0r/n5P/ftv8KP+Ek0r/n5P/ftv8KOVh9Xq/wAr+41aytJsrW3vtSaC2hiZZwgKRhSF8qM447Z5xR/wkelf8/J/79t/hS6LcxXcuozwNvje5GDgjOIox3os0TKlOCvKLRqUtJS0jMKKKKACiiigAooooAKKKKACqGsf8ecf/Xzb/wDo5Kv1Q1j/AI84/wDr5t//AEclAF+iiigAooooAKKKKACiiigAooooAKKKKAKGn/8AH5qf/Xyv/omOr9UNP/4/NT/6+V/9Ex1foAKKKKACiiigAooooAKSlooASiio5pUgieWQ4RAWY+gFAFXWP+POP/r5t/8A0clXq5/Ute06e2RIrgswnhcjYw4WRWJ6egNW/wDhJNK/5+T/AN+2/wAKfKzb6vV/lf3GrRWV/wAJJpX/AD8n/v23+FH/AAkmlf8APyf+/bf4UcrD6vV/lf3GrRWV/wAJJpX/AD8n/v23+FH/AAkmlf8APyf+/bf4UcrD6vV/lf3GrRWV/wAJJpX/AD8n/v23+FH/AAkmlf8APyf+/bf4UcrD6vV/lf3GrRWV/wAJJpX/AD8n/v23+FH/AAkmlf8APyf+/bf4UcrD6vV/lf3GrRWV/wAJJpX/AD8n/v23+FH/AAkmlf8APyf+/bf4UcrD6vV/lf3GrVHT/wDj81P/AK+V/wDRMdQf8JJpX/Pyf+/bf4VUs9d06K5vne4IWWcOh2NyPLRc9PVT+VHKw+r1f5X9x0FFZX/CSaV/z8n/AL9t/hR/wkmlf8/J/wC/bf4UcrD6vV/lf3GrRWV/wkmlf8/J/wC/bf4Uf8JJpX/Pyf8Av23+FHKw+r1f5X9xq0Vlf8JJpX/Pyf8Av23+FH/CSaV/z8n/AL9t/hRysPq9X+V/catFZX/CSaV/z8n/AL9t/hR/wkmlf8/J/wC/bf4UcrD6vV/lf3GrRWV/wkmlf8/J/wC/bf4Uf8JJpX/Pyf8Av23+FHKw+r1f5X9xq1k+KP8AkCP/ANdoP/RqUv8Awkmlf8/J/wC/bf4Vna7rVheaaYIJ90jzQ4GxhnEqk9RTUXcToVUruL+46aiobv7R9mb7J5fncbfMzt685x7Viw3mtzXc9sost8G3dkPjkZGKSVxQpuSbT2NHUv8Aj+0n/r7b/wBEy1oVnal/x+6T/wBfTf8AoiWtCkZi0UUUAFFFFABRRRQAUUUUAFFFFABVDT/+PzU/+vlf/RMdX6oaf/x+an/18r/6JjoAv0UUUAFFFFABRRRQAUUUUAFFFFABVDWf+PJP+vm3/wDRyVfqhrP/AB5J/wBfNv8A+jkoAgsbCzngeSW2hdzNLlmQEn5271Z/sqw/58rf/v2KNL/49G/67S/+jGq5TbdzSU5JvUp/2Vp//Plb/wDfsUf2Vp//AD5W/wD37FXKKLsXtJdyn/ZWn/8APlb/APfsUf2Vp/8Az5W//fsVcoouw9pLuUm0mwKkC0hU44ZYwCPccUv9laf/AM+Vv/37FTXW77LLszu2Hbt65x2qapvqHPPuU/7K0/8A58rf/v2KP7K0/wD58rf/AL9irlFVdh7SXcojTdOMhQWdvuABI8odDn29jTv7K0//AJ8rf/v2Klj/AOP6b/rmn82qepjJsHOXcx7HTrJ7vUVa0hYJcBVBQfKPKjOB+JJ/Grn9laf/AM+Vv/37FN0//j81P/r5X/0THV6quw9pPuU/7K0//nyt/wDv2KP7K0//AJ8rf/v2KuUUXYe0l3Kf9laf/wA+Vv8A9+xR/ZWn/wDPlb/9+xVyii7D2ku5T/srT/8Anyt/+/Yo/srT/wDnyt/+/Yq5RRdh7SXcp/2Vp/8Az5W//fsUf2Vp/wDz5W//AH7FXKKLsPaS7lP+ytP/AOfK3/79ij+ytP8A+fK3/wC/Yq5RRdh7SXcx9V02yjtEZLWFSbiBchAODKgI/EEirn9laf8A8+Vv/wB+xTdY/wCPOP8A6+bf/wBHJV6i7D2k+5T/ALK0/wD58rf/AL9ij+ytP/58rf8A79irlFF2HtJdyn/ZWn/8+Vv/AN+xR/ZWn/8APlb/APfsVcoouw9pLuU/7K0//nyt/wDv2KP7K0//AJ8rf/v2KuUUXYe0l3Kf9laf/wA+Vv8A9+xR/ZWn/wDPlb/9+xVyii7D2ku5T/srT/8Anyt/+/Yo/srT/wDnyt/+/Yq5RRdh7SXcp/2VYf8APlb/APfsf4VU0ZJobm8ia1t4IxICRFIThticAbRxjnPr271r1Tsv+Py//wCuw/8ARaUXGpNp3ZcpaSlpGYUUUUAFFFFABRRRQAUUUUAFUNY/484/+vm3/wDRyVfqhrH/AB5x/wDXzb/+jkoAv0UUUAFFFFABRRRQAUUUUAFFFFABRRRQBQ0//j81P/r5X/0THV+qGn/8fmp/9fK/+iY6v0AFFFFABRRRQAUUUUAFJS0lABVDW5Fi0e7ZzgGMqPqeB+pq/WfrcSz6a0LkhXkjU464LqKa3Lp251crapp1lHaRslrCpNxAMhAODKgI/EEirv8AZWn/APPlb/8AfsUzV/8Ajyi/6+bf/wBHJV+i7D2ku5T/ALK0/wD58rf/AL9ij+ytP/58rf8A79irlFF2HtJdyn/ZWn/8+Vv/AN+xR/ZWn/8APlb/APfsVcoouw9pLuU/7K0//nyt/wDv2KP7K0//AJ8rf/v2KuUUXYe0l3Kf9laf/wA+Vv8A9+xR/ZWn/wDPlb/9+xVyii7D2ku5T/srT/8Anyt/+/Yo/srT/wDnyt/+/Yq5RRdh7SXcp/2Vp/8Az5W//fsVTsdOsnu9RVrSEhLgKoKD5R5UZwPxJP41sVR0/wD4/NT/AOvlf/RMdF2HtJ9x39laf/z5W/8A37FH9laf/wA+Vv8A9+xVyii7D2ku5T/srT/+fK3/AO/Yo/srT/8Anyt/+/Yq5RRdh7SXcp/2Vp//AD5W/wD37FH9laf/AM+Vv/37FXKKLsPaS7lP+ytP/wCfK3/79ij+ytP/AOfK3/79irlFF2HtJdyn/ZWn/wDPlb/9+xR/ZWn/APPlb/8AfsVcoouw9pLuU/7K0/8A58rf/v2KzPENhZwaS0kVtCjiaHDKgBH71O9b9ZPij/kCP/12g/8ARqUJu4nOTW5cvdQtdPVTdShAxwowST+ArGlvGsL7WblEDFDB8p7g8H9DVDU5ZPJ1H7Ta3BmeXak5T5VjDDAz2HH41ta6TP4edkjcNII8IR82Sw4x61aVjthTjDlT+07P70xJL2G/l0ea3bKm6bIPVT5MvBrZrltP0htOuNLkmY+dLcncoPCjyZePc+/+T1NQ7X0OWtGEZtQd0FLRRSMgooooAKKKKACiiigAooooAKoaf/x+an/18r/6Jjq/VDT/APj81P8A6+V/9Ex0AX6KKKACiiigAooooAKKKKACiiigAqhrP/Hkn/Xzb/8Ao5Kv1Q1n/jyT/r5t/wD0clADtL/49G/67S/+jGq5WfocjS6ZHKyFDIzvtPYFyR/OtCm9ypq0mgpaSlpEhSUUtAEc0giieRgSFBJxT6ZNGJYnjYkBgQcU+l1AWikopgN2gMWwMkYJp1RrJmd48fdUNn65/wAKkpK3QCjp/wDx+an/ANfK/wDomOr9UNP/AOPzU/8Ar5X/ANEx1epgLRSUUALRSUUALRSUUALRSUUALRSUUAUdY/484/8Ar5t//RyVfqhrH/HnH/182/8A6OSr1AC0UlFAC0UlFAC0UlFAC0UlFAC0lLSUAFZ9jMp1PUYcHcsiMT2wUUf0NaFYWjW8EOv6ssMMUaxGJUCIF2goCQMep5po0ha0r9v1Ru0tFFIzCiiigAooooAKKKKACiiigAqhrH/HnH/182//AKOSr9UNY/484/8Ar5t//RyUAX6KKKACiiigAooooAKKKKACiiigAooooAoaf/x+an/18r/6Jjq/VDT/APj81P8A6+V/9Ex1foAKKKKACiiigAooooAKKKSgAqnqn/Hov/XaL/0YtXKp6p/x6L/12i/9GLTW5UfiQ3V/+PKP/r5t/wD0clX6oav/AMeUf/Xzb/8Ao5KvUiRaKSigBaKSigBaKSigBaKSigBaKSigBaoaf/x+an/18r/6Jjq9VHT/APj81P8A6+V/9Ex0AX6KSigBaKSigBaKSigBaKSigBaSiigArJ8Uf8gR/wDrtB/6NStasnxR/wAgR/8ArtB/6NSmtwZdv7OO/tHt5SwV8ZK9eDn+lYuoeI4o825guYpUkTcCAOAwJHB7j880o8QX7MFXTYCScAC6bn/yHUOq2Wp6psaTSIEkUj51veSO4+5/+r+dJW+I3oVKfMlU1QXmvC6awntLK4k8q6PBAG4mKQYGMnODnp2qf/hIL/8A6As/5t/8TTTFqy/Ylg0e2jjtJDIFF5ndlHXH3P8Abzn296u/bNb/AOgPbf8Agb/9hRp2H7Skm7QuvVlT/hIb7/oCz/m3/wATR/wkN9/0BZ/zb/4mrf2zW/8AoD23/gb/APYUfbNb/wCgPbf+Bv8A9hRddg9tS/59/iyp/wAJDff9AWf82/8AiaP+Ehvv+gLP+bf/ABNW/tmt/wDQHtv/AAN/+wo+2a3/ANAe2/8AA3/7Ci67B7al/wA+/wAWVP8AhIb7/oCz/m3/AMTR/wAJDff9AWf82/8Aiat/bNb/AOgPbf8Agb/9hR9s1v8A6A9t/wCBv/2FF12D21L/AJ9/iyp/wkN9/wBAWf8ANv8A4mj/AISG+/6As/5t/wDE1b+2a3/0B7b/AMDf/sKPtmt/9Ae2/wDA3/7Ci67B7al/z7/FlT/hIb7/AKAs/wCbf/E0f8JDff8AQFn/ADb/AOJq39s1v/oD23/gb/8AYUfbNb/6A9t/4G//AGFF12D21L/n3+LKn/CQ33/QFn/Nv/iar2ut3kc94y6VM5lmDsoz8h2IMH5fQA/jWn9s1v8A6A9t/wCBv/2FV7d9agmupP7Jtm8+USY+2Y2/Iq4+5z93P40XXYPbUv8An3+LGf8ACQ33/QFn/Nv/AImj/hIb7/oCz/m3/wATVv7Zrf8A0B7b/wADf/sKPtmt/wDQHtv/AAN/+wouuwe2pf8APv8AFlT/AISG+/6As/5t/wDE0f8ACQ33/QFn/Nv/AImrf2zW/wDoD23/AIG//YUfbNb/AOgPbf8Agb/9hRddg9tS/wCff4sqf8JDff8AQFn/ADb/AOJo/wCEhvv+gLP+bf8AxNW/tmt/9Ae2/wDA3/7Cj7Zrf/QHtv8AwN/+wouuwe2pf8+/xZU/4SG+/wCgLP8Am3/xNH/CQ33/AEBZ/wA2/wDiat/bNb/6A9t/4G//AGFH2zW/+gPbf+Bv/wBhRddg9tS/59/iyp/wkN9/0BZ/zb/4mj/hIb7/AKAs/wCbf/E1b+2a3/0B7b/wN/8AsKPtmt/9Ae2/8Df/ALCi67B7al/z7/FlT/hIb7/oCz/m3/xNV7/Wrye3VH0qaMCaJ8nPJV1IH3e5AH41p/bNb/6A9t/4G/8A2FV7x9buoVj/ALJt0xLHJn7Zn7rhsfc74xRddg9tS/k/FmvZwfZrSGDdu8tAucYzgYqesn7Zrf8A0B7f/wADf/sKPtmt/wDQHt//AAN/+wqTnbvqa1FZP23W/wDoD2//AIG//YVTbxBfqxVtMtwQcEG6bj/yHQot7CbSOiorno9d1GWRY49Mt2ZjgAXbf/G6t/bNb/6A9v8A+Bv/ANhQ4tbhdM0Lrd9ll2Z37Djb1zjtU1ZP2zW/+gPb/wDgb/8AYUfbNb/6A9v/AOBv/wBhStrcdzWorJ+2a3/0B7f/AMDf/sKPtmt/9Ae3/wDA3/7CnYC+in7ZKxBwUUA/i1T1k/bNb/6A9v8A+Bv/ANhR9s1v/oD2/wD4G/8A2FJRsDZY0/8A4/NT/wCvlf8A0THV6sK3k1uCa6k/sq3bz5RJj7Zjb8irj7nP3c/jU/2zW/8AoD2//gb/APYU7Aa1FZP2zW/+gPb/APgb/wDYUfbNb/6A9v8A+Bv/ANhRYDWorJ+2a3/0B7f/AMDf/sKPtmt/9Ae3/wDA3/7CiwGtRWT9s1v/AKA9v/4G/wD2FH2zW/8AoD2//gb/APYUWA1qKyftmt/9Ae3/APA3/wCwo+2a3/0B7f8A8Df/ALCiwGtRWT9s1v8A6A9v/wCBv/2FH2zW/wDoD2//AIG//YUWAsax/wAecf8A182//o5KvVhXkmt3UKx/2VbpiWOTP2zP3XDY+53xip/tmt/9Ae3/APA3/wCwosBrUVk/bNb/AOgPb/8Agb/9hR9s1v8A6A9v/wCBv/2FFgNaisn7Zrf/AEB7f/wN/wDsKPtmt/8AQHt//A3/AOwosBrUVk/bNb/6A9v/AOBv/wBhR9s1v/oD2/8A4G//AGFFgNaisn7Zrf8A0B7f/wADf/sKPtmt/wDQHt//AAN/+wosBrUVkNfa2qknR7fAGeL3P/slVP8AhIr7/oG2/wD4Ft/8boUW9hXSOirlzfXNhr+qvBYS3KySRglc4BEa+gPrVmHW9SuJPLi0u3ZsZx9rP/xult31uGa6k/sq3bz5RJj7Zjb8irj7nP3c/jTtZ6l06ii7tXQz/hIb7/oCz/8Aj3/xNH/CQ33/AEBZ/wA2/wDiat/bNb/6A9t/4G//AGFH2zW/+gPbf+Bv/wBhTuuxt7al/wA+/wAWVP8AhIb7/oCz/m3/AMTR/wAJDff9AWf82/8Aiat/bNb/AOgPbf8Agb/9hR9s1v8A6A9t/wCBv/2FF12D21L/AJ9/iyp/wkN9/wBAWf8ANv8A4mj/AISG+/6As/5t/wDE1b+2a3/0B7b/AMDf/sKPtmt/9Ae2/wDA3/7Ci67B7al/z7/FlT/hIb7/AKAs/wCbf/E0f8JDff8AQFn/ADb/AOJq39s1v/oD23/gb/8AYUfbNb/6A9t/4G//AGFF12D21L/n3+LKn/CQ33/QFn/Nv/iaP+Ehvv8AoCz/AJt/8TVv7Zrf/QHtv/A3/wCwo+2a3/0B7b/wN/8AsKLrsHtqX/Pv8WVP+Ehvv+gLP+bf/E1Xv9bvJoFV9KmjAmifcc8lZFIH3e5AH41p/bNb/wCgPbf+Bv8A9hVe8fW7qFY/7Jt0xLHJn7Zn7rhsfc74xRddg9tS/wCff4sZ/wAJDff9AWf82/8AiaP+Ehvv+gLP+bf/ABNW/tmt/wDQHtv/AAN/+wo+2a3/ANAe2/8AA3/7Ci67B7al/wA+/wAWVP8AhIb7/oCz/m3/AMTR/wAJDff9AWf82/8Aiat/bNb/AOgPbf8Agb/9hR9s1v8A6A9t/wCBv/2FF12D21L/AJ9/iyp/wkN9/wBAWf8ANv8A4mj/AISG+/6As/5t/wDE1b+2a3/0B7b/AMDf/sKPtmt/9Ae2/wDA3/7Ci67B7al/z7/FlT/hIb7/AKAs/wCbf/E0f8JDff8AQFn/ADb/AOJq39s1v/oD23/gb/8AYUfbNb/6A9t/4G//AGFF12D21L/n3+LKn/CQ33/QFn/Nv/iaP+Ehvv8AoCz/AJt/8TVv7Zrf/QHtv/A3/wCwo+2a3/0B7b/wN/8AsKLrsHtqX/Pv8WVP+Ehvv+gLP+bf/E0f8JDff9AWf82/+Jq39s1v/oD23/gb/wDYUfbNb/6A9t/4G/8A2FF12D21L/n3+LMy11u8jnvGXSpnMswdlGfkOxBg/L6AH8asf8JDff8AQFn/ADb/AOJp9u+tQTXUn9k2zefKJMfbMbfkVcfc5+7n8asfbNb/AOgPbf8Agb/9hRddg9tS/wCff4sqf8JDff8AQFn/ADb/AOJo/wCEhvv+gLP/AOPf/E1b+2a3/wBAe2/8Df8A7Cj7Zrf/AEB7b/wN/wDsKLrsHtqX/Pv8WVf+Ehv/APoCz/8Aj3/xNJ/wkN9/0BZ/zb/4mrEmoaxFG0j6PbhV5JF4T/7JVX/hIb3/AKBtt/4Ft/8AG6aV9kJ1qS+wvvf+Y/8A4SG//wCgLP8A+Pf/ABNJ/wAJDf8A/QFn/wDHv/iafb6xqlySIdKt2KjJ/wBLIx/5Dqx9s1v/AKA9t/4G/wD2FJ6dB+2pfyL72VP+Ehvv+gLP/wCPf/E0f8JDff8AQFn/ADb/AOJq39s1v/oD23/gb/8AYUfbNb/6A9t/4G//AGFF12D21L/n3+LKn/CQX/8A0BZ//Hv/AImnR6jd6lNFay6bLboXVzK2SBtIb0HXGPxqz9r1r/oD23/gb/8AYUfa9b/6A9t/4G//AGFF12E61O2kNfmWNY/48o/+vm3/APRyVerCvJNbuoVj/sq3XEscmftmfuuGx9zvjFT/AGzW/wDoD2//AIG//YVNjA1qKyftmt/9Ae3/APA3/wCwo+2a3/0B7f8A8Df/ALCiwGtRWT9s1v8A6A9v/wCBv/2FH2zW/wDoD2//AIG//YUWA1qKyftmt/8AQHt//A3/AOwo+2a3/wBAe3/8Df8A7CiwGtRWT9s1v/oD2/8A4G//AGFH2zW/+gPb/wDgb/8AYUWA1qKyftmt/wDQHt//AAN/+wo+2a3/ANAe3/8AA3/7CiwGtVHT/wDj81P/AK+V/wDRMdV/tmt/9Ae3/wDA3/7CoLeTW4JrqT+yrdvPlEmPtmNvyKuPuc/dz+NFgN2isn7Zrf8A0B7f/wADf/sKPtmt/wDQHt//AAN/+wosBrUVk/bNb/6A9v8A+Bv/ANhR9s1v/oD2/wD4G/8A2FFgNaisn7Zrf/QHt/8AwN/+wo+2a3/0B7f/AMDf/sKLAa1FZP2zW/8AoD2//gb/APYUfbNb/wCgPb/+Bv8A9hRYDWorJ+2a3/0B7f8A8Df/ALCj7Zrf/QHt/wDwN/8AsKLAa1ZPij/kCv8A9doP/RqVHPqer28fmS6TbqucZ+2E/wAkrN1HVLzUbT7M9nBEpkjYuLgsQFdW6bB6etOMW9iW0TaR/wAhOH/gX8jXOWYsU0F9S1CyN7O94YiWnZDym7JI685/Ouj0j/kJw/8AAv5GsHT57W38IF7yz+1xm/wE80x4PljnI/H86ur8RNPYzLt7bUJYYtL0t4JPmyqStKX/AAI7YNVJbaeBI3mhkjSUZjZ1IDD1Hr1H51veH57W48W2T2dn9kjCuCnmmTJ2tzk/h+VR6Dcz6r4nsvt80k+HaRQ7HCsFLcDtyBwOOKyNDGubO6tNv2m2mh352+YhXOOuM0RWd1PF5sNtNJHuCb0QkbjjAz68jj3FdFqGoWj6JewSaydSnldJIg9uybG3fNgnpx24A5x1qUXdxYX/AIdtLWZ4rd4YXeMHhjIx3Z9c/p2xQBz9jaqZ7g3Q2Laxs7o+QSwIVVOOeWKg9OM8iq0CB3+b7qjJroZ0U2/ipyoLrOgDY5AMpyP0H5VhJE5tvkGS5557CnFXZ0YeHPPa9tSO4VUmZVGAP8KnaCN9KW5QgSRy+VKvPIIJVvTs4/AcdSY7tSJixHDdPyrR01Fbw3rJZQSpgKkjodxGR+BP50S3JxEeWrJWtqZUsMsOzzY3j3qHXcpG5T0I9R70iBS6iQlUz8xUZIHsMjNLLNLNs82R5NihF3MTtUdAPQe1MpGJta3aafDpmm3OnRzKtx5u5pj87bWAGQOB36U+2t9OsNDhvtQtftkt1IwijErIFReCcgdc/wAx70zVP+RZ0P8A7eP/AEMVde/Sx8M6Oxsra5kbzgpuF3Ko38/L6njntj3oAyNagsobxG06XfbzRrKEJBMWc/IcE8j+v41LotrbPDeX99EZre0RcxK5Uu7HC8+nXP4delL4jt7eK8t5rWLyUu7dLgxA5CFs5A9uP89KNFu0gtb6G7tZprCdVEzwj5oiCdhz06+v/wBYgCalb2kunRalYW0lvG0rQyxtJvVGABXaepyMnnv+FaWsPoml6nNZ/wBieb5e35/tbrnKg9OfWo9QaybwgBp8cyQrf4zMQXc+WTk44HXHHpVoeIr+fxBFbSWqW0E8iRzWskYJbdhSWJAJOCPwA69wDIt7a1udJ1m7EGxoWiMA3k+WGcgj3445qtplobi+tDLC7W0lwkTNghTkjK59cV0Wk6fBN/wkNjkxwCeNFCkZIEjYUFjjJwAMnqayoLyW58RafE0X2eKC4RI7cZxEN4yOepz1J5JoAz9UiS31S7hiXbHHM6qM5wAxAq5qunKkunRWNu7SXFlHKyJlizHOTj8O1XdT1DR01S7SXQ/NkWZwz/a3G47jk4xxmmeJbho7zTJ7Pfbf6BGYwjnKA7uN3XpxQBkzabf28TSz2VzFGvV3iYAfiRVWui1y7nsrBdKkup57mQK94ZmLbDwVRckjjqSOvHPYc7QAUUUUAFFFFABRRRQAA4ORwa66zZntYyzFjjGSc8DgfpXI11th/wAekf4/zNaUvjIqbF+B2jtdQeNirraSFWU4IOOork9Cskv9ViimOLdcyTMegRRk5PYHpntmurj/AOPHUv8Aryl/lWToemXj6BeXNjAZLi6P2dckLtj6sRng5+77Y60VPiCGxm65aQQS21xZpstrqFZEUEsEboybj1II5+tVIrC8nCGG0nkDglSkZO4A4JHHOCRXQXOjagvhd0vrYo9i++EqwbKMfnXCnjB+bJqK41G7sPDOifZLh4dzTM23uVfjPqOTx0NZlmEbO6WKSVraYRxNskYocI3oT2PI4ohs7q4VWgtppVZtgKISC2M44745xXavfXMnjxrCSYtaMnltA2ChXy93I+vfr26ViWt3cWfgt2tpnhZ7/aWQ4ONgPXtyBQBU8PWMd14ggs72ElCXEkbZU5Ck4PcciqtrBGbK7upSCIgqRoc/M7E46eihj16gdeldRbfP4w0a5bmW5slllb+8xjYZx24A6ViBFHg0uFAc6gAWxyQIzgfqfzoANItdPubK881ZnuoreSQZwEXHTGDkn68Vj1r+H/8AmJf9eMv9KyKwp355K42W7qCMWVpdREAShkkQZ+V1Iz19VKnr1J6dKt6VpyvLqMV9buslvZSSqj5Uqwxg4/HvTiinwaHKguNQIDY5AMYyP0H5VLoE0txLq8s8jyyNp0uXdiSfu9zW4jCqwlheSW/2hLSdoME+YIyVwOpzjHaq9dfeX13Z+Mraxt7iSO1ieGFIQ3y7CFyCO/U8nn8qAOT8mXyPP8t/K3bPM2nbuxnGfXHanNbTrbrcNDIIHOFkKnaTzwD07H8q3lhQ2viLTolz5Mnmwxk5CKjkMwJ6Hbgep96v3yK1le6KFHm2VjFJ0+QOh3Oy+5DjnHPOaAOQeGVIo5XjdY5M7HKkBsdcHvimVt+KVFvcWdgrgm0tUSRUyFEh5Yj65Bz3qjo95FYarb3U8XmxxNkrxnp1Ge46j6UARXFheWqB7m0nhQnAaSMqM+nIp18FH2fbZva5hUncSfNPPzjPY+3HFdHLLcXWn381jqqajDLGzTWt2MSRDg7lGcZXPUYGRxnjEtuiv4k8PB1DD+z4zgjPIRyD+YoA5WWwvIA5mtJ4wgBYvGRtBOATxxkg06PTb6XHl2Vy+VDjbEx+U9D06HB59q2bfUbu/wDDOt/a7h5trQsu7sWfnHoOBx0FO1rVL6yTR0tbqSJFsYpNqHALe/r0HB4/OgDnERpHVI1LOxwqqMkn0FPuLae1cJcwyQuRkLIhU49ea6q4hm/4TXUEs/IgBizJO4x5ClF3SDBGG56+5z3NV9YET+F45E1B9RZb3aJ5EYMuU5UbuccA0AZfiS0gsdduba2Ty4k27VyTjKgnk+5rMra8Yf8AIzXn/AP/AEBaxaACiiigAooooAfCcTJj+8K6+JmeFHdizMoJJOSTXIQ/65P94V11v/x7xf7g/lWtL4jOpsS3jtH4b1QoxU4jGQccF8Efka5zQ7SCeW5uLxN9tawtI6klQ7dFTcOhJPH0rob/AP5FnU/+2X/oYqnbaNqDeF0Sxti73z75izBcIp+RcMecn5sipqfEyofCY+u2SWGqyxQnNu2JIWHQowyMHuB0z3xUMem30uPLsrl8qHG2Jj8p6Hp0ODz7Vt65pl4mgWdzfQGO4tT9nbBDbo+qk44GPu++etW5NRvLfUvDlvDcOkLW8G5B0bcdpz68D8O1QUco1tOtutw0Mggc4WQqdpPPAPTsfyp8VheThDDaTyBwSpSMncAcEjjnBIrpxfXN5qPiK1uZTLAkE5WN8FVKHCkDtj2789ap3Go3dh4Z0T7JcPDuaZm29yr8Z9RyeOhoAz9EtILv+0PPTf5NlJKnJGGGMHiq6wRppTXLkGSSXyol54AALt6d0H4njoR0s0KQ+I/ESRrtU2EjkZzyyqT+pNY+pIq+G9FKqAWM5YgdTvAyfwA/KgBoj01bmOz8ppi2FNwsn8R7gdO4/wDr1mzx+TcSRZ3bGK5x1watWii0hF9IAzbisKHuf7x9h7d/SqTMWYsxJYnJJ6msKaak9bowppqT10/UuX1qontzajet1GroiZJDElWUZ54YMB14xyaqOjRuySKVdThlYYIPoa2NQ/daBoc8fySjzsSLw3EmRz7En86x3dpHZ5GLOxyzMckn1Nbm5b065sbfzPtun/bN2Nv75o9vXPTrnj8q0NVj05tBtru3sPsU08xCDzmk3xqMMeeB8xA9eKxERpHVI1LOxwqqMkn0Fa3iZ1jvYtPiYNFYxLDlT8rPjLNjsSTg+4oAqaNY/wBparb2m7asjfMc4O0DJxx1wDitMx6TqtrfLp9g9pNbRmdHaYsHRTyCDnBwe3fv6w+D/wDkZrP/AIH/AOgNR4a/5iv/AGDpv6UAV9Csoby9droE21tE08yqcMyqOg/Ej04zzWhcWGn2/jUWLwE2ZdE8sMerIMc5z94561LY6TfTeEyLGDzJL2bMhDqB5aZAB3Ec7snj8T2qDxraTw67LcyJiKfHltkfNtVQeO3PrQBi3tv9kvri23b/ACZGj3YxnBxnFX/EdnbafqK2dspBhiRZWOfnfGSw5OMgjituSCK/8VadqWHW3nhW6kcMCkbIORuxjAKqDn17Zrlb24+131xc7dnnSNJtznGTnGaAIaKKKACiiigAooooAKKKKACiiigCeydo7pGRirA5BBwRXXVx9r/x8L+P8q7CtaO7MqnQh152XwsArEB7sBgD1G0nB/ED8q5a2tJ7vzfITf5MZlfkDCjqea6jxB/yLCf9fo/9ANJon9hf8TD7L/aP/HlJ5vm7PucZ247+meKifxMuOxieHre2u9btoLwAwSEggsVydpwMj3xRomni9123srkFBvPmKwIPygkqehHTHtTbqXT7ee3m0drtZI23E3AQ4IIK4x+PWuimQWN/rWq2+Ut5bNWiZGO4mXGGHp8wb0I7CpKMDXrSC2ureS2Tyorm3jnWLJbZkcjJ68jOferV/Z21pLHElg80n9nK8yK7ZhlPV2HOMccHA5q3a27azpmhoQZUgunt5ldsEqcPwfQICOx44pLO7+3av4guQ+9Xsp9jYxlRgLx9AKAOditp50keGGSRIhmRkUkKPU+nQ/lW7eeHzceKZtPsIjFboU3PhmWMFAeT784yetNkvLjTPDmkvYzPA08ksshU/fZWAGfbHboa10mlT4jyRJI6xyY3oGIDYh4yO+KAMDS9LJe/TULWRHisZJ41kDIQwxhu2e/tWbc2d1abftNtNDvzt8xCucdcZrc8OX1211qNzJcSSTxafKUeRt5GCCOvvTba7uL7wvqwvJnuPJaFozKdxUlsHBPPT+vqaAMuW3ih0+1clTNcsz9/kQHaPbkhs9eg6c5hAiZzGFI9GzWl4hRUGlLGoUHT4jhRjkliT+JNZkPJMZGM5Ge4rooNX5Wtzak1ezQxGCurFA4ByVbOD7HHNW7ywKam9rZh7hWw8OxSWZCu5eMZztIzx61Srb112tZtKmtmMMp0+El4ztbOCM5Htx9K52YmJWtpqaXBpst7fp9ql8wRR2ol2HpkuSDnHb/9fGTVvS7BtRvVgDiJMFpJWHyxoBksf89cUAW9atLNLaxv7BHhiu1bMLHd5bKQDg9wT/nsGaBZW95dyteFzb20LXEiJ1cLj5fbr/8Aq61Fqt+t48MVuhjtbZPLhQnnHdmxxuPU4q54WUf2hPNJI6w29u8sqKoPmoMZQg8YOe/p26gAfPDpuoaLdXllaPZS2bJvTzDIsiscDk9CDn/6+eMWWGWHZ5sbx71DruUjcp6Eeo966CWWzvfDV62n272At5I2mjD7xMGOFyx54OTjp+J4reJf+YV/2Dof60AZT206XH2d4ZFnyB5ZUhsnoMde9Lc2d1abftNtNDvzt8xCucdcZrp9Q1KHS/G17PPG7KYwgeMKXjJRfmXPGe34/hUOo/am0Gcw6nDqtnuRneUHzoGyQCATkA4x+JwOpoA5iiiigAooooAKKKKACiiigC9pDsl8mxiueDg46nB/QmunrltK/wCP5PqP5iupraj1MqnQuaR/yEofx/ka4v7f/wAST+zvK/5ePP8AM3f7O3GMfrmusgme3mWWPG5Txmsd9EgLsUYhSeAeSB+dOrGTd0ghJJamXo+of2XqcN55Xm+Xu+TdtzlSOuD61BZ3UtleRXMBxJEwYdcH2OOx6Gtr+w4f7/6H/Gj+w4f7/wCh/wAay5J9i+eJXv8AW4ZrKW0sNPjso533z7W3l8HIA4GAD2H6c5taLrETz6bbXFjHPcRSrHDcO5yqFhwR3xk49OMD1b/YcP8Af/Q/40f2HD/f/Q/40ck+wc8Rkrb9Y1uzMjr9paUIq8hnV96jGep2lR3y1YVdB/YcP9/9D/jR/YcP9/8AQ/40ck+wKaXUwpX8yQvjGe1XQ32fQnTe6vdzKdg4BRAeTzyCzccYyh9K0P7Dh/v/AKH/ABo/sOH+/wDof8aOSfYqVVSbk2YtzLBJ5XkW/k7Ywr/OW3sOrc9M+lQ10H9hw/3/AND/AI0f2HD/AH/0P+NHJPsTzxMy61D7RpljZ+Vt+yeZ8+7O7c2emOMVNZarFHZrZ39il7boxeMGRkZCcZAYdvb1Oau/2HD/AH/0P+NH9hw/3/0P+NHJPsHPEzb3URfamt1PAPIUqFt1YhVjH8APbj07knFS2GrR2U92v2NJbG6yHtmboMkrhuuRnr/XBF3+w4f7/wCh/wAaP7Dh/v8A6H/Gjkn2DniUdV1SO+htbe2tBa29sG2J5hc5Y5PJq8PEkDyx3dxpUM2oxrgXBcgFh0YoBgkcflxjjB/YcP8Af/Q/40f2HD/f/Q/40ck+wc8TNg1No9P1C2kQyvelC0rPyCrbsn1zmpf7X8yezuZ4PMu7aRWaYPgyqpBAbjk8Y3enXNXf7Dh/v/of8aP7Dh/v/of8aOSfYOeJi3tx9rvbi527POkaTbnOMnOM1pJrijUdOu3tA4soFh2F/vlQcNnHHJz+FWP7Dh/v/of8aP7Dh/v/AKH/ABo5J9g54lS/1HTbqGXydJMNxIc+e108hznJJB655/Osqug/sOH+/wDof8aP7Dh/v/of8aOSfYOeJz9FdB/YcP8Af/Q/40f2HD/f/Q/40ck+wc8Tn6K6D+w4f7/6H/Gj+w4f7/6H/Gjkn2Dnic/RXQf2HD/f/Q/40f2HD/f/AEP+NHJPsHPE5+utsP8Aj0j/AB/mapDQ4Qc7/wBD/jWlFGsUYReg9a0pwkpXZE5JqyLMf/HjqX/XlL/KuRvr/wC1W1nbJF5UVrHtC7t2WJyzZx3OOO1dXG+1ZFPKSoY3HqpHNY/9hw/3/wBD/jRUhJu6QQkktTM0rUP7PumkaLzopY2ili3bd6sOmccc4PHpRdah9o0yxs/K2/ZPM+fdndubPTHGK0/7Dh/v/of8aP7Dh/v/AKH/ABrPkn2L54kP9v8A/FTf2z9m/wC2Xmf7G3rj8elWdPuYLbwgzXNol1C1/taNmKn/AFYIIYdDkflkd6Z/YcP9/wDQ/wCNH9hw/wB/9D/jRyT7BzxK8evMniCPVDbjZECsdur4VE2lQo44xnPTrnpVe0bztIvLUyPuVkuI06htuVbHPXDZ6dEPpWh/YcP9/wDQ/wCNH9hw/wB/9D/jRyT7BzxMrT777F9p/d7/AD4Gh+9jbuxz+lVK6D+w4f7/AOh/xo/sOH+/+h/xqVSkm3YOeJn3beTpFnaiR9zM9xInQLuwq5564XPTo49amstWtbLULqaPTv8ARriEwm3848A4z82M9j+dWv7Dh/v/AKH/ABo/sOH+/wDof8arkn2DniUry+0ua1eO20f7PKcbZftLPt554PXjirkXiK3BhuJ9Kjn1CFAq3LSn5iBhWZe56c5zx24wv9hw/wB/9D/jR/YcP9/9D/jRyT7BzxM3TdTayvZJ5kNwk6PHOjPgyKw5y3JHODnrVhNdc61c380Xmx3KtHLDu25jIwF3AdsDkc8Va/sOH+/+h/xo/sOH+/8Aof8AGjkn2DniZOpXr6jqE93IMNK2QPQdAPwGBTbC9m0+9iu7cgSRnI3DIPGCD+BNbH9hw/3/AND/AI0f2HD/AH/0P+NHJPsHPEin122W3uU07S47OS6BWWTzC/yHqqgjC59v8MFtqk11q2myW7QWklrAsIe4f5DtBySccZBI/HrUv9hw/wB/9D/jR/YcP9/9D/jRyT7BzxNLVlWy8P36TafBpr3bp5cKy+Y8jBgWORwFAxgdBz6iua1LUPt/2T915f2e3SD72d23PPTjr0rT/sOH+/8Aof8AGj+w4f7/AOh/xo5J9g54kR8Qhtbur97MNFdxeTJAZD93aAcMB/s+n+NRahrEFzpY0+209LWJJvNXbIWP3SDnI5OT19MDtVr+w4f7/wCh/wAaP7Dh/v8A6H/Gjkn2DniZmsah/ampzXnleV5m35N27GFA64HpVKug/sOH+/8Aof8AGj+w4f7/AOh/xo5J9g54nP0V0H9hw/3/AND/AI0f2HD/AH/0P+NHJPsHPE5+iug/sOH+/wDof8aP7Dh/v/of8aOSfYOeJhQ/65P94V11v/x7xf7g/lWemiwq4bf0Pp/9etNVCqFXgAYFaUoyTuyJyTWgX/8AyLOp/wDbL/0MVzGq6h/aF0sixeTFFGsUUW7dsVR0zjnnJ59a6iT95Zz2r/6uZQG+oOQfzrK/sOH+/wDof8aVSEnK6Q4ySVmZljf/AGW2vLZ4vNiuo9pXdtwwOVbOOxzx3qaXV/MvtNufIx9hjij27/v7DnOccZ/Grv8AYcP9/wDQ/wCNH9hw/wB/9D/jUck+xXPEpRav5d9qVz5Gft0cse3f9zec5zjnH4Vq/braz8O6KbuwjvEJmZQzFSrB/XuOTkHg8elV/wCw4f7/AOh/xo/sOH+/+h/xo5J9g54lKHWpVu9QuZ082S9hkiPzEBN2Omc8DGAKYW+0aCib3Z7SZjsPICOByOeAGXnjGXHrWh/YcP8Af/Q/40f2HD/f/Q/40ckuwc0SjNqNpO4aTT8kAKP3xAAHYADis+Qq0jMi7FJJC5zgema3v7Dh/v8A6H/Gj+w4f7/6H/Gs4UHDZfiRFQhsylfypDJp9rJvmjtI182InaNzMXZevB5Ck9cr7VnzMjzyPFH5UbMSqZztGeBnvit3+w4f7/6H/Gj+w4f7/wCh/wAa05J9i+eJk6bdJZahBdSQ+csTbgm7bkjpz7HB/CoJ5XuJ5JpW3SSMXY4xkk5Nbv8AYcP9/wDQ/wCNH9hw/wB/9D/jRyT7BzxMxL9ba8tLmxg8iSBV3fOWEjDqT6A9CBV261u1Ntcx6fpiWUlzxJIspY7c5KgYGAfQcY4x6Tf2HD/f/Q/40f2HD/f/AEP+NHJPsHPE5+rusah/ampzXnleV5m35N27GFA64HpWn/YcP9/9D/jR/YcP9/8AQ/40ck+wc8Srb668GivYeVmTa8cc277kblSy7cc5x1681k10H9hw/wB/9D/jR/YcP9/9D/jRyT7BzxOforoP7Dh/v/of8aP7Dh/v/of8aOSfYOeJz9FdB/YcP9/9D/jR/YcP9/8AQ/40ck+wc8Tn6K6D+w4f7/6H/Gj+w4f7/wCh/wAaOSfYOeJz9FdB/YcP9/8AQ/40f2HD/f8A0P8AjRyT7BzxOforoP7Dh/v/AKH/ABo/sOH+/wDof8aOSfYOeJiWv/Hwv4/yrsKzYdHhjkDbsgdsf/XrSrWlFptsznJPYr+IP+RYT/r9H/oBrmLa7ntPN8h9nnRmJ+Acqeo5rrbuMXdgbST7m8SL7N0/kf8APfM/sOH+/wDof8aicJc2iKjJWOfrWuNdefRUsPKxJtSOSbd9+NCxVduOMZ69eKtf2HD/AH/0P+NH9hw/3/0P+NTyT7Fc8SrpOuvplpLCIvMbcZIH3Y8qQqVLYwd3B6Hjiq2m6h9g+1/uvM+0W7wfext3Y56c9Olaf9hw/wB/9D/jR/YcP9/9D/jRyT7BzxKljrEUFgLW7sY7wROZIDI5Hlseox3XODt4B5/B768x8Sf2wluAcj90Wzxs2nnHp7VY/sOH+/8Aof8AGj+w4f7/AOh/xo5J9g54lVNWtbee5ez07yI57Rrcp5xbBY/eyR9OKrWuofZ9MvrPyt32vy/n3Y27Wz0xzmtP+w4f7/6H/Gj+w4f7/wCh/wAaOSfYOeJQvHM+m2FwJHd4VNu4YZ24YsvOehDYH+4fSqZlHJCAMe+a2/7Dh/v/AKH/ABo/sOH+/wDof8a0g6sFZIqNbl2ZgojSOqRqWdjhVUZJPoK0726tl1lfNU31rbIsAUuUDhU25BBOBuBbj196t/2HD/f/AEP+NH9hw/3/AND/AI1nyT7E88Tn61tN1a1tNNlsrnTvtKyyB2YTGMnA4BwOQDk/jVr+w4f7/wCh/wAaP7Dh/v8A6H/Gjkn2DniZmo3NjceX9i0/7Htzu/fNJu6Y69Mc/nU1rqyWOqvdWdmiW0i+W9s7bwyEDcMn1Iz/AIirv9hw/wB/9D/jR/YcP9/9D/jRyT7BzxKt5rED6e9lp+npZRSsGmPmGRnx0GSOADz/AJOZI9cgazgjvtMhu57ZdkMrOVAUfdDKPvAeh/xJm/sOH+/+h/xo/sOH+/8Aof8AGjkn2DniQt4hf+35tTW3TZOojlgc7gyYAIzjvj0/Oo7zWIH097LT9PSyilYNMfMMjPjoMkcAHn/Jza/sOH+/+h/xo/sOH+/+h/xo5J9g54nP0V0H9hw/3/0P+NH9hw/3/wBD/jRyT7BzxOforoP7Dh/v/of8aP7Dh/v/AKH/ABo5J9g54nP0V0H9hw/3/wBD/jR/YcP9/wDQ/wCNHJPsHPE5+iug/sOH+/8Aof8AGj+w4f7/AOh/xo5J9g54mXpX/H8n1H8xXU1QtdKit5RIDnHbH/16v1tSi1e5nNp7BT4YmmlSNBlmOBTKuaR/yEof+BfyNaSdlchas0E0+0jXayNKe7FiPyx2p32Ky/59v/H2p0sqQxl3OAP1ptvcJcR7l4I6j0rC+trmlhqW2nyZ2Qq2OuJSf6077HZf8+3/AI+1NktIm5QeW+OGTjFFpMZYyH/1iHawou72Y9B32Oy/59v/AB9qp6lcaLpUaPfARBzhfmck/gMn/IrRrntVDWHiO31eW2aa0FuYHkRdzQHJO8jHTGRkds+wLYI0NNuNF1WN3sQJQhw3zOCPwOD/AJNXPsdl/wA+3/j7VRsYdPvNQOs2UyyPJCIWKEYPRvmGM7sYHPbHFZja1rE1rPqlnbWb6bEzFQ7MJZI1OGYdh0J5GeOh7q4WOh+x2X/Pt/4+1H2Oy/59v/H2rPm1U/2lpENvse3v1kcsQc4CBlI9OvcVJ9vl/wCEk/s7ank/ZPP3YO7dv2469Me1O/mFi59jsv8An2/8faj7HZf8+3/j7Vi+H9S1jVore7mhs4rNtwfBbexGQCo6AZwMH0J7iok1vVpQdQtrGK40rziirFuM7IDjeB9e2M/zpXCxv/Y7L/n2/wDH2o+x2X/Pt/4+1Z2qaherqEGnaWlu908ZmkacttSMcA8dcnjj06c5qXQ9Sk1Kzdp4fJuIJWgmQHIDrjOD6c//AK+tO4WLn2Oy/wCfb/x9qPsdl/z7f+PtUtFMRF9jsv8An2/8faj7HZf8+3/j7VLRQBVuLK0EDssMilQWHlksTx0wetYkbrJGrr0IzXS1ylh/x6R/j/M04N81iZLS5bhiaaVIkGWY4FbKafaRrtZGlPdixH5Y7Vn6R/yEof8AgX8jUurap9j229sgmvZRlIz0Uf329FH69B7KpPl3dkCsldlmeDTreCSaWDbHGpdjvY4AGSaqRXuhyzpDtMcj/cEokj3cgYG4DJ5HFR2d+L0y6ZqaIssqsF2ZVJ0PXbzkEDqM57jjpBqeitDayy2jyTqvztaTfvVkAHKgkFs8ZHJGfrWDqSklKnqgvdXjqbX2Ky/59v8Ax9qPsVl/z7f+PtWP4duQhaxDs8OwTWrMSf3ZwCuSP4Tjqc4YelbtaQnzxUkNNNXRRv20jTbY3F4giiBC5Lsck9gByag02+0HVJHjsSJXQbiu51OPXBxn/wDVVfxFBMt9pmox2jXkVm7eZEgy/wAwADKO+CM/l9RPb/2XrV9bapaXCyS2oZRswDhgRhwRn1x0707u5VlY0fsdl/z7f+PtUEo0uG6gtpIts1xu8pdzHdtGTz249aybzWtT82+n0+2tpbGwbZKZGIdyvLhfTA9R9M9KW7uEu9e8N3MYYJMk0ihuoBjBGaLhY3Psdl/z7f8Aj7UfY7L/AJ9v/H2rCvNa1Pzb6fT7a2lsbBtkpkYh3K8uF9MD1H0z0q1f6xL9m08abGj3WoYaFZ8gKm3czNj0GOM9+M4ouFjT+x2X/Pt/4+1H2Oy/59v/AB9qzLW71ie1uoJLSGHUIGAV3DeRKCeqnr0zx64+gp+C31KTS4ZLhrd7Rg5VssZi5c5LE8dd36UXCxv/AGOy/wCfb/x9qPsdl/z7f+PtTbL7V9lT7d5P2jnf5OdnXjGeemKnpiIvsdl/z7f+PtR9jsv+fb/x9qlopgRfY7L/AJ9v/H2qK4srTyHZYZFKgsPLJYnjpg9atUUvmBzUbrJGrr0IzUsMTTSpEgyzHAqpYf8AHpH+P8zWppH/ACEof+BfyNaqV4XItrY0E0+0jXayNKe7FiPyx2p32Oy/59v/AB9qlorLXuWRfY7L/n2/8faj7HZf8+3/AI+1S0UwMz7Xof8Aav8AZm3/AEz/AJ55f+7u69OnvVqeDTreCSaWDbHGpdzvY4AGSa5PU0ePW9Y1GFS0thNazYUfMybCGXPYEHJ9hWz4lm+06bb2VrLltRkSJXjbJEZ5ZwB95cde2D1qbjsXNOl0fVIGnsk82NW2E5decA45x6irf2Oy/wCfb/x9q5zSLuHSNK1y4KKsUF/NtRRgfwhVGBxzge1W7LVNUi1O2stYtrdDdxloXtyflZRllbJPbuOPr2LhY2Psdl/z7f8Aj7UfY7L/AJ9v/H2rHvNS1dTd3NtaW6WVoWDrc71klCjLMmBjB6A89PwpdS1144NNFhEhn1LBhNw21EGATuwevzDgfr0JcLGv9jsv+fb/AMfaj7HZf8+3/j7VjrqerW0N+moWcYlt7dp4p4QxhfA+6cnOc9vTPTqX3+r3Ft4UXVUSIzmGKTaQduWK54znue9Fwsav2Oy/59v/AB9qPsdl/wA+3/j7Vk6jqWprrq6bp0Ns5a287fMSAh3EEnHUcYwO5z0FLe6hqS3Npp1klo+oPD51w0hby0UcZHc5bgd+ORzmi4WNX7HZf8+3/j7UfY7L/n2/8faqeh6lJqVm7Tw+TcQStBMgOQHXGcH05/8A19a0aYiL7HZf8+3/AI+1H2Oy/wCfb/x9qlopgVbiytBA7LDIpUFh5ZLE8dMHrWJG6yRq69CM10tcpYf8ekf4/wAzTg3zWJktLluGJppUiQZZjgVspp9pGu1kaU92LEfljtWfpH/ISh/4F/I1r05t3sEVpci+x2X/AD7f+PtR9jsv+fb/AMfapaKkoi+x2X/Pt/4+1RXSaZZ20lxcxCOKMZZmkbirVYviqzmutPgeC3Fyba4Sd4D/AMtVXOVHBz16fz6UgQ6w1Tw7qNyLe0YPKQSFJdc49M4zWn9jsv8An2/8faspZNL8RSW5WUrc2cwl8ogJKjLjKsCM4zgHHGR14pNQ1LU5NRms9GhtpGtYw85nJHzNyqDpzgZz056ilfzHY1vsdl/z7f8Aj7UfY7L/AJ9v/H2rl9f1O61HweL6yCQ28q4nV2PmD5wuFI4IzkHPUU7xK+uR+G52uWsVBOJjAXB2EqAFz6ksDntRcLG/dDS7TyftEWzzpViT5mOXPQcfSp/sdl/z7f8Aj7Vk3F/qthBZfbVs2muL5ID5IYqI2HXk/eyD7VHLqWsT6zfWGnQ2e228s+bOWAAZc4IHUk9D2wfUUXCxtfYrL/n2/wDH2o+x2X/Pt/4+1Y8XiIroF1f3Vqyz2chhmiUjBkBA4Ppkj6c9e8dvqmsxatp9lqVtaILsOxeIk4wudvXgg9TyDnjpRcLG59jsv+fb/wAfaj7HZf8APt/4+1YTavq99eX0ejwWZjsmMbC4Y73cZzgA8DjAz+fUDZ0+6e8sYriS3ltncfNFKMMpzg//AFvancLEn2Oy/wCfb/x9qPsdl/z7f+PtUtFMRF9jsv8An2/8faoriytPIdlhkUqCw8slieOmD1q1RS+YHNRuskauvQjNSwxNNKkSDLMcCqlh/wAekf4/zNamkf8AISh/4F/I1qpXhci2tjQTT7SNdrI0p7sWI/LHanfY7L/n2/8AH2qWiste5ZBJbWEaM8kIRFBZmaQgADqSc1mWer+G72cQW8qGRvuh2dMnOMDdjJ56Unir57Wxtm5hur6GGZf7yEk4z25A6Vb1XS0v9M+xxOtsUKNDIqf6oqRgqOMcDHHrS1HoSY0v7d9i8r/SPK83Zub7mcZz061P9jsv+fb/AMfasj/mef8AuGf+1apyeItQSBtVW1t30YTFAVJ85kzt3jOB17EZ/nRcLHR/Y7L/AJ9v/H2o+x2X/Pt/4+1UdSutS+1paaZbxb9nmPPchvKAzjaCv8Xf6D34o3HiC4j8O3t4sMQu7ObyJFOTGXDKCRyDjB70XCxufY7L/n2/8faoL0aXYWr3N1F5cKY3NuY4ycDge5pumtqb+Y+pR20StgxRwsWZRzkMTwSOOR71R8af8ite/wDAP/Q1p30C2poWQ0u/tUubWLzIXztbcwzg4PB9xUF1d6HaX0NlcLsuJtvlplznJwORx1FVtC/0LUdS0s8LHL9ogB+UeW/JCr/dU8ZHGT2rEuv9N1GLVDysmrw28BPzDy0yCVb+6x5wOMjvSuwsjsvsdl/z7f8Aj7UfY7L/AJ9v/H2rJ1DUtTk1Gaz0aG2ka1jDzmckfM3KoOnOBnPTnqKemtS3eh217Y2bvNdMI0QglY2yQWcj+EEHn6dM8Fwsaf2Oy/59v/H2o+x2X/Pt/wCPtWdpuoXv9pPpuppb/afJ89Hti2wpu24O7nOf5+3ObBrms39tLqOnWlpJZRuQISxM7KMZ6HAPfHX2PGS4WOj+x2X/AD7f+PtR9jsv+fb/AMfanQS+dBHLsePeobZIMMuRnBHY0+mIq3FlaCB2WGRSoLDyyWJ46YPWsSN1kjV16EZrpa5Sw/49I/x/maqDfNYUlpctwxNNKkSDLMcCtlNPtI12sjSnuxYj8sdqz9I/5CUP/Av5GtenNu9hRWlyL7HZf8+3/j7UfY7L/n2/8fapaKkoi+x2X/Pt/wCPtWN/bvhfz/J85N27bnMm3OcfexjHvnFauo273em3VtGVDzQvGpboCVIGawtNuLGbSU0DUovsNx5flGGQBd5zjehIwSW5Hvnr1qXfuNJHQ/Y7L/n2/wDH2o+x2X/Pt/4+1c34iiv7KLSbWxeH7Kk8ESeYW3tIM7d2OCvAJ75Fac91q8VtawLb28moTlt0ih/s8YHPzHryMAe+aLhY0fsdl/z7f+PtUc8GnW8Ek0sG2ONS7HexwAMk1nWuoalcx31mEtF1S0KZbLeQwbkf7XTP44rM8O3eqw+GZbyQ20lukE0sZYsZWkDMfn7EZ3e/Si4WOkgg064gjmig3RyKHU72GQRkGpPsdl/z7f8Aj7Vi3eu3MdjpK28UJvdSVSpkO2JDhSc85/i4H8zwZILzXWa4s5rS2W7VRJDcAP8AZ2GQCpPUN1//AFdS4WNKeDTreCSaWDbHGpdjvY4AGSaIINOuII5ooN0cih1O9hkEZBrm/Dl3qsPhmS8kNtJbpBNLGWLGVpAzH5+xGd3v0rSuNYuv7P0sWkcL6hqCqyq+QijaGdvoPTOee+KLhY1vsVl/z7f+PtR9isv+fb/x9qzrLU7tLS9bVrNopbIFmeIfu5VwTlCT6Dp9OnQZ9vrOuSWsOpfYbaexlbmG2LPOqEkZ64JHGR+eOcFwsdD9jsv+fb/x9qPsdl/z7f8Aj7VLRVCIvsdl/wA+3/j7VFcWVp5DssMilQWHlksTx0wetWqKXzA5qN1kjV16EZp1V7D/AI9I/wAf5mrFbRd4pmbVmFXNI/5CUP8AwL/0E1Tq5pH/ACEof+Bf+gmiXwsFuaU1vFP/AKwEkDAOTxVexjiRipGJ0yG5PI9fpV2opreOcfvFyexHUVzuPVGt+g93WNCznCjqagtAztLOwwJCNoI7DoaVbOMPuctKe3mHOKsU9W7sArE1PVpNJ1uJ71nTS5YCocJuCzZJ5xz90f5wcbdFMSOZ0SSC88T3l7paOLF4AssgBVJJtwOQD3wfT19cmhBqdvpvhu40G4806iglt1iSNj5hYnaV46HcPQ+3TPa0UrDucvqCPo7eH7q5Vmt7FGhuJIxuCFkVQfXGf85IFO07UINT8ZNPa72hGn7VdkKh/wB4MkZ7ZOPqDW7f39rp1sbi8mWKIEDJyck9gByaZp2q2Oqxu9jcLKEOG4II/AgH/JosFzP8F/8AIrWX/A//AENqzdJ1gaPp0ejLbS3GqQzNEIFBUPli28MR93Bzk/y5rrqKLBc5TxLbaeuvW93rMbPYSW5hDLu+SQMWG7b6gnHXvxxmtPwusA0tntLB7K3lkLxo7li64AD89M46e3vWxRTtqF9AooopiCiiigArlLD/AI9I/wAf5murrlLD/j0j/H+Zoj8aFLY1NI/5CUP/AAL/ANBNJqGkSF7u9sp5FupAH8sqhRyoACnIzyBj73Gc0ukf8hKH/gX8jWvSqwjN2khJJxszj7ee1ubuCa+uXitWZJrZ8p5YZcEqxIyrZB788it691u0to8Qypc3DY8uCJwWYkZH0XHOTxim3WiRvM9xZzNaTO258DdG54ySh78dRg81Xh8PspCvdrHADkx2sPk7zkdWyTjjHGDz1rlhCdNckUrExTguVIreG4SL3CbWS1haOR1GFMrsGKqAAMDb26bgMV0tRW1vDaW6W9vGI4kGFUdqlrenDkjYuKsrGPrmoT6ZdWFyd404My3RVA2MgBCe4GfT/AVnW93aar4ttLvSA7rHE4vJlUorAjCA5xk5Hp6enHU1Be3kFhavc3Unlwpjc2CcZOBwPc1Vikzirq30iz1DU49VsZbm/kuDLbIhcecr/dAI9DnPH0z0rZnj8rWvDMfk+RsimXyt27y8Rj5c98dM1vzzR28Ek8zbY41LscZwAMk0yyvIL+1S5tZPMhfO1sEZwcHg+4osFziru30iz1DU49VsZbm/kuDLbIhcecr/AHQCPQ5zx9M9K2NTA05tC1CaAwWtmDHLGpMhh3oFHPcAjBP065rW/tix/wCe/wDy8/ZPuN/rf7vT9envV6iw7mdpGq/2t58sVu6WiNthmc4871IHYA/5BBFZngu+t/7Lh0wuVvYBIZYmRgV+c9cjHcVu2V5Bf2qXNrJ5kL52tgjODg8H3FF1eQWnk/aJNnnSLEnBOXPQcfSmILK8gv7VLm1k8yF87WwRnBweD7ip6KKBBRRRTAKKKKQHKWH/AB6R/j/M1qaR/wAhKH/gX/oJrLsP+PSP8f5mtTSP+QlD/wAC/wDQTVr+H8iftGvRRRUFBRRRTAwLGGO48Q+IoJV3RyLAjDOMgxkEVQ8MrNd6okV06v8A2NC1v6YkLsuVx1GxQOfy7111FTYdzj/skt74e8RwQDdIdQlYLgnO1lbAx3OOKXQhoc2sW76LpsrFELy3DSOBBkEBSCSCTyP1GcHHUXt5BYWr3N1J5cKY3NgnGTgcD3NPnmjt4JJ5m2xxqXY4zgAZJosFzg9SbT559ZOqi4n1NXkS1i2t8kYGVYAYGOSxz2Ge/O1Pc20HhvSV1Cw+02EkEazS4z5BKABsde55GMfUgVv2V5Bf2qXNrJ5kL52tgjODg8H3FQf2xY/89/8Al5+yfcb/AFv93p+vT3osO5zOmRfaP7VttEe5m0trR0QSn5BM2SFTdggYb/Hsag1LW7Sbwb/ZqCb7ZFHHHLEYiDEUZQSx6AZGPxFd3UFleQX9qlzayeZC+drYIzg4PB9xRYLmV/zPX/cM/wDatUPEttp669b3etRs9hJbmEMu75JAxYbtvqCcde/HGa6S6vILTyftEmzzpFiTgnLnoOPpU9FhXMfwusA0tntLB7K3llLxo7li64AD89M46e3vWxRRTEwooopgFcpYf8ekf4/zNdXXKWH/AB6R/j/M0R+NClsamkf8hKH/AIF/6Ca16yNI/wCQlD/wL/0E1r05/EEdgooopDCsrxDd3djZw3VqHZIp1a5CKGPk87uD+HStWikByV7qFhrOs6W2kb57yKcNJKiMmyEfeDE44Of5jvgwa1BpNr4hvZ9egeSO4iSS2ZN+CVXay8EfNwPbpyM12lFKw7nLapbkeAJY4rB7TCh/s+4uUHmBiSTz05Oen4VL4gvrfV/CF/Lp7tOilQSEYYwyseCOw5rpKZNNFbxGWeVIo16u7BQO3U0WC5zmralaapBpU9lL5sa6rChO0rzgnHIHqKtaV/yNOvf9u/8A6Aavf21pX/QTs/8Av+v+NXI3SRFkjZXRgCrKcgg9CDQFzj3tprvw74iht42klOoyEIvU4ZCcfgDU/wDbFrrHiXQ5LMSlEE25mQqAxj5XPcjjOOORzXSXtt9rtXg8+aDdj95C21xg54P4VnWWizpqKX2pai99NCpWEeWI1jz944B5JHH+RgsO5j61daM95crq9rNYXsDboJ4M75lH3WVgMZ+XHzdPXOcb/h77Z/Ydr/aO/wC07Tu8z72MnGffGOvPrzWjRTsJsKKKKYgooopAcpYf8ekf4/zNamkf8hKH/gX/AKCay7D/AI9I/wAf5mtTSP8AkJQ/8C/9BNWv4fyJ+0a9FFFQUZPiS2mmsYZ7eNppbO4S5EK9ZNp5UfgSe/TpVG58SxalZiDQpZTfylAB5JPkgsMs+QRgdCRnrXSUUWHcw/8Amef+4Z/7VrmLaz0i2gGn3Gly3mtJMYjErugk5JDg9Au3HOPfpzXodFKwXOU8SyWZ162h1qSVdMFuZEQBtry7iOdoycA/h+POYqovgjW1iieGMXx2RyDDIN0eAfcV31FFguFYfjT/AJFa9/4B/wChrWxNNFbxGWeVIo16u7BQO3U1V/trSv8AoJ2f/f8AX/GmwRj+LJpNKuLfV4G2MYpLVyBkklS0fB4wGGT/AFpuoWQ03SvD9oAoMV/AG2kkFvmLEZ9STXTRukiLJGyujAFWU5BB6EGnUrBc4vWoNJtfEN7Pr0DyR3ESSWzJvwSq7WXgj5uB7dORmp9Tzb+ErKMW82m2sk6rcxoxdo4WLE5OMjOR+ePautoosFzj/Do00eK3OkROlqbEkMwbDnzBkjdzjt9QaqandaXP5sjWtzpuvoxVYrbO93OccgYIO7JPBPbPGe7oosFyCx8/7Db/AGv/AI+PKXzen38DPTjrnpU9FFUIK5Sw/wCPSP8AH+Zrq65Sw/49I/x/maI/GhS2NTSP+QlD/wAC/wDQTWvWRpH/ACEof+Bf+gmtenP4gjsFFFFIZBfef9huPsn/AB8eU3ldPv4OOvHXHWuUv9e07UfDxsrxZZdTMYTyDCQ4nHy5GBgc8/TjHauyopNDTOZ1vzbbRNFlvN+62ubd7lzlyuAQxJGc89/eovEOoWd9HpUktxL/AGLO8hndFYBiv3VPGeoPHtntkdXRSsFzlvCAtF1XWBYRPFa/uTGrg5I2tzzzg9RnsRVbR763/wCEOu9MLst7Ba3BliZGBTluuRjuK7KmTTRW8RlnlSKNeruwUDt1NFguc5Pc20HhvSV1Cw+02EkEazS4z5BKABsde55GMfUgUzwuY/7WuV0mW5k0dYsDzT8iyls4TPOACf69jW3/AG1pX/QTs/8Av+v+NXI3SRFkjZXRgCrKcgg9CDRYLnH6PfW//CH3WmF2W9gtbgyxMjApy3XIx3FTyuLKz8NapMD9ltYQkpVSSu+MAN9ARz9R1rq6KLBcytP1eTUoLu4tLJ2giyLd2bb9oIBzgEfKMgDJ9fYiuWubjT5mil0OK5stcZghtYQVAII3BwRt2jafT1I6476iiwXCiiiqEFFFFIDlLD/j0j/H+ZqxVew/49I/x/masVrT+FES3YVc0j/kJQ/8C/8AQTVOrmkf8hKH/gX/AKCacvhYlua9FFFYmgUUUUwCiiigAooooAp3em295fWl3NuL2hYxrxtJIHJBHbAI96yNGkj1HxLe6gsL2rRQJA8Mse2RiTuDt6cDA5PA7cVe1rVJdKltJni3WDMVuZQpYx5xtPB6Z68H88Zp6Xcxat4ln1KzLNaw2ot/MZSu9y275cjsOv1FT1GtjoaKKKoQUUUUAFFFFABRRRQAVylh/wAekf4/zNdXXKWH/HpH+P8AM0R+NClsamkf8hKH/gX/AKCa16yNI/5CUP8AwL+RrXpz+II7BRRRSGFFFFAGBrOv28X2H7FqVsd93Gs2yRG/dnO7PoOnNWdVFtrui3trZ3Edw+zIEMqn5hyoPpkj+dVtZ0C3l+w/YtNthsu42m2Rov7sZ3Z9R04rYtrK1tN32W2hg343eXGFzjpnH1qdR6HO61fHVvCVmIghk1KSKAnlVR85PYnAZSP8asaLOLC81+G52qkFwbppASfldd3THYL+tZmmwyDxDb6UVzDp9zcTCEnISIqpib3OWOOpGe1SeKfPt9VmW2+RtStFt0C4xNJ5igg++xsZPrwaXmPyJ9PurnTdJsbkxoJtW1APMrchRITyuDxwFPOetX7zUtQfVZLTSre3mFqivceaxUktyEX0JA68jnnGOYvEEMdvBokMK7Y49QgRRnOAAQBUUl7FoniTUJLtZSL9Imt/LjLb2UbSn+8SR7cjJFAGMz3sfw5ga2aJYCHWcksHwZcALjjnJBz2rU159TSx0572O2lul1KIxx27FVYYOBluhJzzVNEeT4XkIrMQC2AM8CbJP4AE1f1bUrTVINKnspfNjXVYUJ2lecE45A9RQBbtdS1O31aCw1aG2/0pWMMtqTgFRlgwbnpjn+fbbrD1X/kadB/7eP8A0AVuVSEwooopiCiiikBylh/x6R/j/M1qaR/yEof+Bf8AoJrLsP8Aj0j/AB/ma1NI/wCQlD/wL/0E1a/h/In7Rr0UUVBQUUUUwCsDWdft4vsP2LUrY77yNZtsiN+7Od2fQdOa36wNZ0C3l+w/YtNthsvI2m2xov7sZ3Z9R04pMaLOqi213Rb21s7iK4fy8gQyqfmHKg+mSP51ma1fNq3hKzEQQyalJFATyqo+cnsTgMpH+NdFbWVrabvsttDBvxu8uMLnHTOPrXJabDIPENvpRXMOn3NxMISchIiqmJvc5Y46kZ7UmNGnos4sLzX4bnaqQXBumkBJ+V13dMdgv61X0+5udO0mxuTGgm1bUA8ytyFEhPK4PHAU8561B4p8+31WZbb5G1KzFugXGJpPMUEH32NjJ9eDWj4ghjt4NEhhXbHHqECKM5wACAKQEt5qWoPqslppVvbzC1RXuPNYqSW5CL6EgdeRzzjHPOM97H8OYDbNEsBDrOSWD4MuAFxxzkg57VsyXsWieJNQku1lIv0ia38uMtvZRtKf7xJHtyMkVnIjyfC8hFLEAtgDPAmyT+ABNAFzXn1NLHTnvY7aW6XUojHHbsVVhg4GW6EnPNXbXUtTt9XgsNXhtj9qVjDLak4BUZYMG56Y5/n2q6tqVpqkGlT2UvmxrqsKE7SuDgnHIHqKtar/AMjToP8A28f+gCgDcoooqyQooooAK5Sw/wCPSP8AH+Zrq65Sw/49I/x/maI/GhS2NTSP+QlD/wAC/wDQTWvWRpH/ACEof+BfyNa9OfxBHYKKKKQwooooAKo6jq9lpe03sjxK3RvKdlzzxkAjPB4q9TZESRGjkVXRgQysMgg9QRSAxf8AhL9C/wCf7/yC/wD8TWX4n8SaTf6Bc21rd+ZM+zavluM4cE8kegqbWPBFld7pbBvskxydnWNjyen8POOnAA6VxWqaLf6RJi7gKpnCyryjdcYP4E4PPtUNstJGdXpWleKdFt9Js4Zb3bJHAiMPKc4IUAjpXmta2k+HdS1fDW8O2E/8tpPlTv09eRjjPvSTa2G0d9/wl+hf8/3/AJBf/wCJrSsNRttSi820Z3j7OYmUHqOCQM9D0rG0nwZpthh7gfbZvWVfkHXov0PfPTjFdHVq/Uh26BRRRVCCiiigAooopAcpYf8AHpH+P8zWppH/ACEof+Bf+gmsuw/49I/x/ma1NI/5CUP/AAL/ANBNWv4fyJ+0a9FFFQUFFFFMAooooAo6jq9lpe03sjxK3RvKdlzzxkAjPB4qj/wmGg/8/wB/5Bf/AOJrakRZEaORVdGBDKwyCD1BFcvrHgiyu90tg32SY5OzrGx5PT+HnHTgAdKl36DViHxP4k0m/wBAuba1u/MmfZtXy3GcOCeSPQV5/Wjqmi3+kSYu4CqZwsq8o3XGD+BODz7VnVm3ctHpWleKdFt9Js4Zb3bJHAiMPKc4IUAjpVr/AIS/Qv8An+/8gv8A/E1wOk+HdS1fDW8O2E/8tpPlTv09eRjjPvXb6T4M02ww9wPts3rKvyDr0X6HvnpxirTZLSNmw1G21KLzbRnePs5jZQeo4JAz0PSrVFFUSFFFFMAooooAK5Sw/wCPSP8AH+Zrq65Sw/49I/x/maI/GhS2NTSP+QlD/wAC/wDQTWvWRpH/ACEof+BfyNa9OfxBHYKKKKQwooooAKo6jq9lpe03sjxK3RvKdlzzxkAjPB4q9TZESRGjkVXRgQysMgg9QRSAxf8AhL9C/wCf7/yC/wD8TWX4n8SaTf6Bc21rd+ZM+zavluM4cE8kegqbWPBFld7pbBvskxydnWNjyen8POOnAA6VxWqaLf6RJi7gKpnCyryjdcYP4E4PPtUNstJGdXpWleKdFt9Js4Zb3bJHAiMPKc4IUAjpXmta2k+HdS1fDW8O2E/8tpPlTv09eRjjPvSTa2G0d9/wl+hf8/3/AJBf/wCJrSsNRttSi820Z3j7OYmUHqOCQM9D0rG0nwZpthh7gfbZvWVfkHXov0PfPTjFdHVq/Uh26BRRRVCCiiigAooopAcpYf8AHpH+P8zViq9h/wAekf4/zNWK1p/CiJbsKmtJ/s11HLjIU8j26GoaKpq6sI021uxV3V5Hj2sQNyH5h6jHak/tzTf+fn/xxv8ACs2isuR9GVzo0v7c03/n5/8AHG/wo/tzTf8An5/8cb/Cs2ijkl3DmRpf25pv/Pz/AOON/hR/bmm/8/P/AI43+FZtFHJLuHMjS/tzTf8An5/8cb/Cj+3NN/5+f/HG/wAKzaKOSXcOZGl/bmm/8/P/AI43+FH9uab/AM/P/jjf4Vm0Uezl3DmRpf25pv8Az8/+ON/hR/bmm/8APz/443+FZtFHJLuHMjS/tzTf+fn/AMcb/Cj+3NN/5+f/ABxv8KzaKOSXcOZGl/bmm/8APz/443+FH9uab/z8/wDjjf4Vm0Ucku4cyNL+3NN/5+f/ABxv8KP7c03/AJ+f/HG/wrNoo5Jdw5kX5tctfLYWrNNKR8qhDgHsTnHGazII/JhVM5IHP1qSiqjCzuxOV9Ca0n+zXUcuMhTyPboautrdiruryPHtYgbkPzD1GO1ZlFEo3egKVjS/tzTf+fn/AMcb/Cj+3NN/5+f/ABxv8KzaKnkl3HzI0v7c03/n5/8AHG/wo/tzTf8An5/8cb/Cs2ijkl3DmRpf25pv/Pz/AOON/hR/bmm/8/P/AI43+FZtFHJLuHMjS/tzTf8An5/8cb/Cj+3NN/5+f/HG/wAKzaKPZy7hzI0v7c03/n5/8cb/AAo/tzTf+fn/AMcb/Cs2ij2cu4cyNL+3NN/5+f8Axxv8KP7c03/n5/8AHG/wrNoo9nLuHMjS/tzTf+fn/wAcb/Cj+3NN/wCfn/xxv8KzaKPZy7hzI0v7c03/AJ+f/HG/wo/tzTf+fn/xxv8ACs2ijkl3DmRpf25pv/Pz/wCON/hTJtctTGwtWaaUj5VCHAPYnOOM1Qoo9nLuHOiOCPyYVTOSBz9atWc/2a6jlxkKeR7dDUNFaWVrE31uaba3Yq7q8jx7WIG5D8w9RjtSf25pv/Pz/wCON/hWbRWfI+jK50aX9uab/wA/P/jjf4Uf25pv/Pz/AOON/hWbRRyS7hzI0v7c03/n5/8AHG/wo/tzTf8An5/8cb/Cs2ijkl3DmRpf25pv/Pz/AOON/hR/bmm/8/P/AI43+FZtFHs5dw5kaX9uab/z8/8Ajjf4Uf25pv8Az8/+ON/hWbRR7OXcOZGl/bmm/wDPz/443+FH9uab/wA/P/jjf4Vm0Uezl3DmRpf25pv/AD8/+ON/hR/bmm/8/P8A443+FZtFHs5dw5kaX9uab/z8/wDjjf4Uf25pv/Pz/wCON/hWbRRyS7hzI0v7c03/AJ+f/HG/wo/tzTf+fn/xxv8ACs2ijkl3DmRfm1y18thas00pHyqEOAexOccZrMgj8mFUzkgc/WpKKqMLO7E5X0JrSf7NdRy4yFPI9uhq62t2Ku6vI8e1iBuQ/MPUY7VmUUSjd6ApWNL+3NN/5+f/ABxv8KP7c03/AJ+f/HG/wrNoqeSXcfMjS/tzTf8An5/8cb/Cj+3NN/5+f/HG/wAKzaKOSXcOZGl/bmm/8/P/AI43+FH9uab/AM/P/jjf4Vm0Ucku4cyNL+3NN/5+f/HG/wAKSTWdLkjaOSZXRgQytGxBB6gjFZ1FHJLuHMiGOy8KR3jXIiQsf4GRygPOSFIx36dBgYxWx/bmm/8APz/443+FZtFL2cu4+c0v7c03/n5/8cb/AAo/tzTf+fn/AMcb/Cs2inyS7i5kaX9uab/z8/8Ajjf4Uf25pv8Az8/+ON/hWbRRyS7hzI0v7c03/n5/8cb/AAo/tzTf+fn/AMcb/Cs2ijkl3DmRpf25pv8Az8/+ON/hTJtctTGwtWaaUj5VCHAPYnOOM1Qoo9nLuHOiOCPyYVTOSBz9atWc/wBmuo5cZCnke3Q1DRWllaxN9bmm2t2Ku6vI8e1iBuQ/MPUY7Un9uab/AM/P/jjf4Vm0VnyPoyudGl/bmm/8/P8A443+FH9uab/z8/8Ajjf4Vm0Ucku4cyNL+3NN/wCfn/xxv8KP7c03/n5/8cb/AArNoo5Jdw5kaX9uab/z8/8Ajjf4Uf25pv8Az8/+ON/hWbRRyS7hzI0ZNZ0uSNo5Jg6MCGVo2IIPUEYrIjsvCkd41yIkLH+BkcoDzkhSMd+nQYGMVNRS9nLuPnNL+3NN/wCfn/xxv8KP7c03/n5/8cb/AArNop+zl3FzI0v7c03/AJ+f/HG/wo/tzTf+fn/xxv8ACs2ijkl3DmRpf25pv/Pz/wCON/hR/bmm/wDPz/443+FZtFHJLuHMjS/tzTf+fn/xxv8ACj+3NN/5+f8Axxv8KzaKOSXcOZF+bXLXy2FqzTSkfKoQ4B7E5xxmsyCPyYVTOSBz9akoqows7sTlfQmtJ/s11HLjIU8j26Grra3Yq7q8jx7WIG5D8w9RjtWZRRKN3oClY0v7c03/AJ+f/HG/wo/tzTf+fn/xxv8ACs2ip5Jdx8yNL+3NN/5+f/HG/wAKP7c03/n5/wDHG/wrNoo5Jdw5kaX9uab/AM/P/jjf4Uf25pv/AD8/+ON/hWbRRyS7hzI0v7c03/n5/wDHG/wpJNZ0uSNo5JldGBDK0bEEHqCMVnUUcku4cyIY7LwpHeNciJCx/gZHKA85IUjHfp0GBjFbH9uab/z8/wDjjf4Vm0UvZy7j5zS/tzTf+fn/AMcb/Cj+3NN/5+f/ABxv8KzaKfJLuLmRpf25pv8Az8/+ON/hR/bmm/8APz/443+FZtFHJLuHMjS/tzTf+fn/AMcb/Cj+3NN/5+f/ABxv8KzaKOSXcOZGl/bmm/8APz/443+FMm1y1MbC1ZppSPlUIcA9ic44zVCij2cu4c6I4I/JhVM5IHP1qSiitUrKxG5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-1"/>
            <a:ext cx="4084822" cy="3306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4753" y="259976"/>
            <a:ext cx="3550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Normal chopping frequency (17kHz)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Low Command (1000cu)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At even lower commands, “on time pulses” (purple) get smaller and smaller with more uncertainty.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Control gets compromised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Stability most likely effected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No longer viable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39198" y="3675530"/>
            <a:ext cx="3101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 </a:t>
            </a:r>
            <a:r>
              <a:rPr lang="en-US" dirty="0" err="1" smtClean="0"/>
              <a:t>cmd</a:t>
            </a:r>
            <a:r>
              <a:rPr lang="en-US" dirty="0" smtClean="0"/>
              <a:t> of 10kcu at 17kHz and 4kHz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“on time” pulses from 3uS to 25uS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Notice scope at 10uS and 50uS/div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Huge difference in chopper “on time”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advantage to lower frequency.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6" y="3451412"/>
            <a:ext cx="4084822" cy="3306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318" y="3451412"/>
            <a:ext cx="4052047" cy="3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94683"/>
            <a:ext cx="2857500" cy="659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3742" y="1183341"/>
            <a:ext cx="72076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 error monitor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program looks at all </a:t>
            </a:r>
            <a:r>
              <a:rPr lang="en-US" dirty="0" err="1" smtClean="0"/>
              <a:t>cesr</a:t>
            </a:r>
            <a:r>
              <a:rPr lang="en-US" dirty="0" smtClean="0"/>
              <a:t> magnets and displays the “worst” case regulation in all magnet 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Blue/quads, Red/horizontal, Green/vertical, Yellow/</a:t>
            </a:r>
            <a:r>
              <a:rPr lang="en-US" dirty="0" err="1" smtClean="0"/>
              <a:t>sextupole</a:t>
            </a:r>
            <a:r>
              <a:rPr lang="en-US" dirty="0" smtClean="0"/>
              <a:t>, Pink/skew.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Conditions here are from OSC save set, first try from couple weeks ago.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now, only pay attention to the Blue images.  Quadrupoles at normal Chopping frequency of 17kHz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Q24W, Q45W, Q41E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Commands are 1350cu, 1470cu, 1170cu (1.5 to 2Amps)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 commands for CHESS (5.3gev) 20kcu (approx. 30Amps)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 commands of many </a:t>
            </a:r>
            <a:r>
              <a:rPr lang="en-US" dirty="0" err="1" smtClean="0"/>
              <a:t>kcu</a:t>
            </a:r>
            <a:r>
              <a:rPr lang="en-US" dirty="0" smtClean="0"/>
              <a:t> are far enough away from the trouble area that they are just not a problem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0635" y="457200"/>
            <a:ext cx="721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Regulation Histograms for CESR magnets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7584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44" y="266700"/>
            <a:ext cx="2857500" cy="659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6494" y="385482"/>
            <a:ext cx="7091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this past Tuesday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Ran east </a:t>
            </a:r>
            <a:r>
              <a:rPr lang="en-US" dirty="0" err="1" smtClean="0"/>
              <a:t>Qbus</a:t>
            </a:r>
            <a:r>
              <a:rPr lang="en-US" dirty="0" smtClean="0"/>
              <a:t> only, Quads only.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500cu command (lower than the lowest OSC)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4kHz chopping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Worst of the East is Q44E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It’s histogram looks completely normal.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says that the rest of the quads in the east are as normal or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485734"/>
              </p:ext>
            </p:extLst>
          </p:nvPr>
        </p:nvGraphicFramePr>
        <p:xfrm>
          <a:off x="1735931" y="881062"/>
          <a:ext cx="8720138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20353" y="179294"/>
            <a:ext cx="49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CESR Quadrupole 33E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54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941553"/>
              </p:ext>
            </p:extLst>
          </p:nvPr>
        </p:nvGraphicFramePr>
        <p:xfrm>
          <a:off x="2193131" y="966787"/>
          <a:ext cx="7805738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37647" y="268942"/>
            <a:ext cx="564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CESR Quadrupole 33E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793395"/>
              </p:ext>
            </p:extLst>
          </p:nvPr>
        </p:nvGraphicFramePr>
        <p:xfrm>
          <a:off x="1388268" y="1128712"/>
          <a:ext cx="9415463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188259"/>
            <a:ext cx="562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CESR Quadrupole 33E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46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Conclusion: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8449"/>
            <a:ext cx="10515600" cy="4351338"/>
          </a:xfrm>
        </p:spPr>
        <p:txBody>
          <a:bodyPr/>
          <a:lstStyle/>
          <a:p>
            <a:r>
              <a:rPr lang="en-US" dirty="0" smtClean="0"/>
              <a:t>Need to do another test.</a:t>
            </a:r>
          </a:p>
          <a:p>
            <a:r>
              <a:rPr lang="en-US" dirty="0" smtClean="0"/>
              <a:t>Therefore need more global diagnostics for full ring test.</a:t>
            </a:r>
          </a:p>
          <a:p>
            <a:r>
              <a:rPr lang="en-US" dirty="0" smtClean="0"/>
              <a:t>At this point, the belief is that steering type </a:t>
            </a:r>
            <a:r>
              <a:rPr lang="en-US" dirty="0" err="1" smtClean="0"/>
              <a:t>ps’s</a:t>
            </a:r>
            <a:r>
              <a:rPr lang="en-US" dirty="0" smtClean="0"/>
              <a:t> are very good to zero command (they will be checked with the next test).</a:t>
            </a:r>
          </a:p>
          <a:p>
            <a:r>
              <a:rPr lang="en-US" dirty="0" smtClean="0"/>
              <a:t>Higher current ripple with lower chopper clock.</a:t>
            </a:r>
          </a:p>
          <a:p>
            <a:r>
              <a:rPr lang="en-US" dirty="0" smtClean="0"/>
              <a:t>Although may not be an issue from a field point of view.</a:t>
            </a:r>
          </a:p>
          <a:p>
            <a:r>
              <a:rPr lang="en-US" dirty="0" smtClean="0"/>
              <a:t>4kHz is well within audible range (more wear and tear?). Depending on current, you can really hear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86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408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</vt:lpstr>
    </vt:vector>
  </TitlesOfParts>
  <Company>CLASSE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Barley</dc:creator>
  <cp:lastModifiedBy>John Barley</cp:lastModifiedBy>
  <cp:revision>26</cp:revision>
  <dcterms:created xsi:type="dcterms:W3CDTF">2017-11-15T15:16:24Z</dcterms:created>
  <dcterms:modified xsi:type="dcterms:W3CDTF">2017-11-16T16:42:59Z</dcterms:modified>
</cp:coreProperties>
</file>